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71" r:id="rId2"/>
    <p:sldId id="257" r:id="rId3"/>
    <p:sldId id="263" r:id="rId4"/>
    <p:sldId id="272" r:id="rId5"/>
    <p:sldId id="258" r:id="rId6"/>
    <p:sldId id="264" r:id="rId7"/>
    <p:sldId id="273" r:id="rId8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/>
    <p:restoredTop sz="94753"/>
  </p:normalViewPr>
  <p:slideViewPr>
    <p:cSldViewPr>
      <p:cViewPr varScale="1">
        <p:scale>
          <a:sx n="101" d="100"/>
          <a:sy n="101" d="100"/>
        </p:scale>
        <p:origin x="186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8E0884A-C872-4296-9DDD-D923207B0CA1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E6DE1FC-E013-41B4-A546-E5B168B2C5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911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53BE27F-F395-4341-8D48-3A6D740A7932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53BE27F-F395-4341-8D48-3A6D740A7932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3BE27F-F395-4341-8D48-3A6D740A7932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3BE27F-F395-4341-8D48-3A6D740A7932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53BE27F-F395-4341-8D48-3A6D740A7932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A53BE27F-F395-4341-8D48-3A6D740A7932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A53BE27F-F395-4341-8D48-3A6D740A7932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A53BE27F-F395-4341-8D48-3A6D740A7932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BE27F-F395-4341-8D48-3A6D740A7932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53BE27F-F395-4341-8D48-3A6D740A7932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9FA1066-5E58-4C76-BABD-C5B69DEC9D8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Adding fraction 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070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Adding Fractions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Step 1: to add fractions they must have the same denominator </a:t>
            </a:r>
          </a:p>
          <a:p>
            <a:r>
              <a:rPr lang="en-CA" dirty="0"/>
              <a:t>Step 2: find the lowest common denominator (LCD) </a:t>
            </a:r>
          </a:p>
          <a:p>
            <a:pPr lvl="1"/>
            <a:r>
              <a:rPr lang="en-CA" dirty="0"/>
              <a:t>Hint: when the </a:t>
            </a:r>
            <a:r>
              <a:rPr lang="en-CA"/>
              <a:t>denominator changes </a:t>
            </a:r>
            <a:r>
              <a:rPr lang="en-CA" dirty="0"/>
              <a:t>the </a:t>
            </a:r>
            <a:r>
              <a:rPr lang="en-CA"/>
              <a:t>numerator changes </a:t>
            </a:r>
            <a:endParaRPr lang="en-CA" dirty="0"/>
          </a:p>
          <a:p>
            <a:r>
              <a:rPr lang="en-CA" dirty="0"/>
              <a:t>step 3: add the numerators and leave the denominator the same</a:t>
            </a:r>
          </a:p>
          <a:p>
            <a:r>
              <a:rPr lang="en-CA" dirty="0"/>
              <a:t> step 4: simple if possible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034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GB" dirty="0"/>
              </a:p>
              <a:p>
                <a:endParaRPr lang="en-CA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GB" dirty="0"/>
              </a:p>
              <a:p>
                <a:endParaRPr lang="en-CA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25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75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79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812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68A9B-919B-3B48-8825-C5D3CDCAA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ECD40-FC09-CD4C-BC5C-EB24B8198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the worksheets on the website.</a:t>
            </a:r>
          </a:p>
          <a:p>
            <a:pPr lvl="1"/>
            <a:r>
              <a:rPr lang="en-US" dirty="0"/>
              <a:t>Any file called WS1 must be completed</a:t>
            </a:r>
          </a:p>
          <a:p>
            <a:pPr lvl="1"/>
            <a:r>
              <a:rPr lang="en-US" dirty="0"/>
              <a:t>Any filed called WS 2 can be used as more practice</a:t>
            </a:r>
          </a:p>
          <a:p>
            <a:pPr lvl="1"/>
            <a:r>
              <a:rPr lang="en-US" dirty="0"/>
              <a:t>Any challenge WS is to challenge your skills.  </a:t>
            </a:r>
          </a:p>
          <a:p>
            <a:endParaRPr lang="en-US" dirty="0"/>
          </a:p>
          <a:p>
            <a:r>
              <a:rPr lang="en-US" dirty="0"/>
              <a:t>You must show all your work to get marks</a:t>
            </a:r>
          </a:p>
        </p:txBody>
      </p:sp>
    </p:spTree>
    <p:extLst>
      <p:ext uri="{BB962C8B-B14F-4D97-AF65-F5344CB8AC3E}">
        <p14:creationId xmlns:p14="http://schemas.microsoft.com/office/powerpoint/2010/main" val="2866019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happens when you have a mixed fraction</a:t>
            </a:r>
          </a:p>
          <a:p>
            <a:pPr lvl="1"/>
            <a:r>
              <a:rPr lang="en-CA" dirty="0"/>
              <a:t>You need to change it into an improper fraction and then follow the same steps as we did for adding proper fractions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5604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Examples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+2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9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/>
                  <a:t> =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/>
              </a:p>
              <a:p>
                <a:endParaRPr lang="en-CA" dirty="0"/>
              </a:p>
              <a:p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1</m:t>
                    </m:r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+1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CA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/>
                  <a:t> =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CA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GB" dirty="0"/>
              </a:p>
              <a:p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5153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68A9B-919B-3B48-8825-C5D3CDCAA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ECD40-FC09-CD4C-BC5C-EB24B8198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the worksheets on the website.</a:t>
            </a:r>
          </a:p>
          <a:p>
            <a:pPr lvl="1"/>
            <a:r>
              <a:rPr lang="en-US" dirty="0"/>
              <a:t>Any file called WS1 must be completed</a:t>
            </a:r>
          </a:p>
          <a:p>
            <a:pPr lvl="1"/>
            <a:r>
              <a:rPr lang="en-US" dirty="0"/>
              <a:t>Any filed </a:t>
            </a:r>
            <a:r>
              <a:rPr lang="en-US"/>
              <a:t>called WS2 </a:t>
            </a:r>
            <a:r>
              <a:rPr lang="en-US" dirty="0"/>
              <a:t>can be used as more practice</a:t>
            </a:r>
          </a:p>
          <a:p>
            <a:pPr lvl="1"/>
            <a:r>
              <a:rPr lang="en-US" dirty="0"/>
              <a:t>Any challenge WS is to challenge your skills.  </a:t>
            </a:r>
          </a:p>
          <a:p>
            <a:endParaRPr lang="en-US" dirty="0"/>
          </a:p>
          <a:p>
            <a:r>
              <a:rPr lang="en-US" dirty="0"/>
              <a:t>You must show all your work to get marks</a:t>
            </a:r>
          </a:p>
        </p:txBody>
      </p:sp>
    </p:spTree>
    <p:extLst>
      <p:ext uri="{BB962C8B-B14F-4D97-AF65-F5344CB8AC3E}">
        <p14:creationId xmlns:p14="http://schemas.microsoft.com/office/powerpoint/2010/main" val="40497992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461</TotalTime>
  <Words>238</Words>
  <Application>Microsoft Macintosh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Cambria Math</vt:lpstr>
      <vt:lpstr>Rockwell</vt:lpstr>
      <vt:lpstr>Wingdings</vt:lpstr>
      <vt:lpstr>Theme1</vt:lpstr>
      <vt:lpstr>Adding fraction </vt:lpstr>
      <vt:lpstr>Adding Fractions Steps</vt:lpstr>
      <vt:lpstr>Examples</vt:lpstr>
      <vt:lpstr>Assignment 1:</vt:lpstr>
      <vt:lpstr>PowerPoint Presentation</vt:lpstr>
      <vt:lpstr>Examples</vt:lpstr>
      <vt:lpstr>Assignment 2: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Fractions</dc:title>
  <dc:creator>Alysha</dc:creator>
  <cp:lastModifiedBy>Alysha Bandali</cp:lastModifiedBy>
  <cp:revision>45</cp:revision>
  <cp:lastPrinted>2016-10-06T01:13:02Z</cp:lastPrinted>
  <dcterms:created xsi:type="dcterms:W3CDTF">2016-10-04T23:44:23Z</dcterms:created>
  <dcterms:modified xsi:type="dcterms:W3CDTF">2020-03-26T20:48:19Z</dcterms:modified>
</cp:coreProperties>
</file>