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2880"/>
  </p:normalViewPr>
  <p:slideViewPr>
    <p:cSldViewPr>
      <p:cViewPr varScale="1">
        <p:scale>
          <a:sx n="93" d="100"/>
          <a:sy n="93" d="100"/>
        </p:scale>
        <p:origin x="156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E65D4A-6257-4AC3-B961-B3586B9A377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A05C17D-2021-4100-9646-9E24F3D1E8A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5558119"/>
            <a:ext cx="6931496" cy="753034"/>
          </a:xfrm>
        </p:spPr>
        <p:txBody>
          <a:bodyPr>
            <a:normAutofit/>
          </a:bodyPr>
          <a:lstStyle/>
          <a:p>
            <a:r>
              <a:rPr lang="en-CA" sz="3600" dirty="0"/>
              <a:t>Broken Line Graphs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3966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Broken Line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A graph that uses points joined by line segments to display data</a:t>
            </a:r>
          </a:p>
          <a:p>
            <a:endParaRPr lang="en-CA" dirty="0"/>
          </a:p>
          <a:p>
            <a:r>
              <a:rPr lang="en-CA" dirty="0"/>
              <a:t>The data on the axes tells you the meaning of the graph</a:t>
            </a:r>
          </a:p>
          <a:p>
            <a:endParaRPr lang="en-CA" dirty="0"/>
          </a:p>
          <a:p>
            <a:r>
              <a:rPr lang="en-CA" dirty="0"/>
              <a:t>The independent variable is located on the horizontal axis (x-axis)</a:t>
            </a:r>
          </a:p>
          <a:p>
            <a:endParaRPr lang="en-CA" dirty="0"/>
          </a:p>
          <a:p>
            <a:r>
              <a:rPr lang="en-CA" dirty="0"/>
              <a:t>The dependent variable is located on the vertical axis (y-axis)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2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Broken Line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They can be used to assess data change over time</a:t>
            </a:r>
          </a:p>
          <a:p>
            <a:endParaRPr lang="en-CA" dirty="0"/>
          </a:p>
          <a:p>
            <a:r>
              <a:rPr lang="en-CA" dirty="0"/>
              <a:t>This is beneficial if there is a change in the trend over time as a linear line graph will not work to assess changes in trends over time</a:t>
            </a:r>
          </a:p>
          <a:p>
            <a:endParaRPr lang="en-CA" dirty="0"/>
          </a:p>
          <a:p>
            <a:endParaRPr lang="en-GB" dirty="0"/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55E06E4-13DA-0B4B-A0DC-B82FBEC52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53681"/>
            <a:ext cx="3797300" cy="214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4D21B9-C95D-604D-9F8E-A628D4AC4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58258"/>
            <a:ext cx="2004814" cy="20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2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Trends and Estimating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is possible to just use the points on the graph but sometimes it is necessary to look at other locations on the graph</a:t>
            </a:r>
          </a:p>
          <a:p>
            <a:pPr lvl="1"/>
            <a:r>
              <a:rPr lang="en-CA" dirty="0"/>
              <a:t>To find these values we use interpolation and extrapolation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BA2D2-DFCF-504C-998A-FBDAC0C13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77" y="3268663"/>
            <a:ext cx="2857500" cy="2857500"/>
          </a:xfrm>
          <a:prstGeom prst="rect">
            <a:avLst/>
          </a:prstGeom>
        </p:spPr>
      </p:pic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514AB4C-63B2-1048-A11C-6DA5C334F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209" y="3624263"/>
            <a:ext cx="3797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3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Interpolation and Extrapolation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04" y="1083670"/>
            <a:ext cx="7556313" cy="2311896"/>
          </a:xfrm>
        </p:spPr>
        <p:txBody>
          <a:bodyPr/>
          <a:lstStyle/>
          <a:p>
            <a:r>
              <a:rPr lang="en-CA" dirty="0"/>
              <a:t>Interpolation: to estimate a value between two known values</a:t>
            </a:r>
          </a:p>
          <a:p>
            <a:r>
              <a:rPr lang="en-CA" dirty="0"/>
              <a:t>Extrapolation: to estimate a value beyond a known range of values</a:t>
            </a:r>
          </a:p>
          <a:p>
            <a:r>
              <a:rPr lang="en-CA" dirty="0"/>
              <a:t>This can only be done if there is a regular pattern in the graph. 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53CBFB-70C9-2E4B-86A5-4B2887FA4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04" y="3293382"/>
            <a:ext cx="2857500" cy="2857500"/>
          </a:xfrm>
          <a:prstGeom prst="rect">
            <a:avLst/>
          </a:prstGeom>
        </p:spPr>
      </p:pic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62590F6-ECBB-5E46-8141-4E177D609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60" y="3395566"/>
            <a:ext cx="3797300" cy="21463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D99BBD-9871-C142-B560-EFE435BC61C4}"/>
              </a:ext>
            </a:extLst>
          </p:cNvPr>
          <p:cNvCxnSpPr/>
          <p:nvPr/>
        </p:nvCxnSpPr>
        <p:spPr>
          <a:xfrm flipV="1">
            <a:off x="2699792" y="3107534"/>
            <a:ext cx="576064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63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Working with misleading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When considering a graph you need to look at the scale and size for this influences how the data on a graph is interpreted</a:t>
            </a:r>
          </a:p>
          <a:p>
            <a:endParaRPr lang="en-CA" dirty="0"/>
          </a:p>
          <a:p>
            <a:r>
              <a:rPr lang="en-CA" dirty="0"/>
              <a:t>When plotting a graph we can change the scale and size to influence how others interpret our data</a:t>
            </a:r>
          </a:p>
          <a:p>
            <a:endParaRPr lang="en-CA" dirty="0"/>
          </a:p>
          <a:p>
            <a:r>
              <a:rPr lang="en-CA" dirty="0"/>
              <a:t>This is done by some government agencies and marketing companies to make individuals believe something specific .  </a:t>
            </a:r>
          </a:p>
          <a:p>
            <a:pPr lvl="1"/>
            <a:r>
              <a:rPr lang="en-CA" dirty="0"/>
              <a:t>For example the trend of a certain item may appear more valuable and therefore influence us to buy this item.</a:t>
            </a:r>
          </a:p>
        </p:txBody>
      </p:sp>
    </p:spTree>
    <p:extLst>
      <p:ext uri="{BB962C8B-B14F-4D97-AF65-F5344CB8AC3E}">
        <p14:creationId xmlns:p14="http://schemas.microsoft.com/office/powerpoint/2010/main" val="34511948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8">
      <a:dk1>
        <a:sysClr val="windowText" lastClr="000000"/>
      </a:dk1>
      <a:lt1>
        <a:sysClr val="window" lastClr="FFFFFF"/>
      </a:lt1>
      <a:dk2>
        <a:srgbClr val="002060"/>
      </a:dk2>
      <a:lt2>
        <a:srgbClr val="DEDEDE"/>
      </a:lt2>
      <a:accent1>
        <a:srgbClr val="502651"/>
      </a:accent1>
      <a:accent2>
        <a:srgbClr val="438086"/>
      </a:accent2>
      <a:accent3>
        <a:srgbClr val="0033CC"/>
      </a:accent3>
      <a:accent4>
        <a:srgbClr val="002060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639</TotalTime>
  <Words>256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Rockwell</vt:lpstr>
      <vt:lpstr>Wingdings</vt:lpstr>
      <vt:lpstr>Theme1</vt:lpstr>
      <vt:lpstr>PowerPoint Presentation</vt:lpstr>
      <vt:lpstr>Broken Line Graph</vt:lpstr>
      <vt:lpstr>Broken Line Graphs</vt:lpstr>
      <vt:lpstr>Trends and Estimating Values</vt:lpstr>
      <vt:lpstr>Interpolation and Extrapolation</vt:lpstr>
      <vt:lpstr>Working with misleading graphs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Notes</dc:title>
  <dc:creator>Alysha</dc:creator>
  <cp:lastModifiedBy>Alysha Bandali</cp:lastModifiedBy>
  <cp:revision>29</cp:revision>
  <cp:lastPrinted>2019-09-23T16:11:46Z</cp:lastPrinted>
  <dcterms:created xsi:type="dcterms:W3CDTF">2016-09-29T02:13:59Z</dcterms:created>
  <dcterms:modified xsi:type="dcterms:W3CDTF">2020-03-09T17:01:27Z</dcterms:modified>
</cp:coreProperties>
</file>