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2"/>
  </p:notesMasterIdLst>
  <p:sldIdLst>
    <p:sldId id="303" r:id="rId2"/>
    <p:sldId id="257" r:id="rId3"/>
    <p:sldId id="282" r:id="rId4"/>
    <p:sldId id="284" r:id="rId5"/>
    <p:sldId id="319" r:id="rId6"/>
    <p:sldId id="311" r:id="rId7"/>
    <p:sldId id="312" r:id="rId8"/>
    <p:sldId id="261" r:id="rId9"/>
    <p:sldId id="275" r:id="rId10"/>
    <p:sldId id="320" r:id="rId11"/>
    <p:sldId id="318" r:id="rId12"/>
    <p:sldId id="290" r:id="rId13"/>
    <p:sldId id="313" r:id="rId14"/>
    <p:sldId id="321" r:id="rId15"/>
    <p:sldId id="304" r:id="rId16"/>
    <p:sldId id="305" r:id="rId17"/>
    <p:sldId id="314" r:id="rId18"/>
    <p:sldId id="322" r:id="rId19"/>
    <p:sldId id="279" r:id="rId20"/>
    <p:sldId id="276" r:id="rId21"/>
    <p:sldId id="306" r:id="rId22"/>
    <p:sldId id="316" r:id="rId23"/>
    <p:sldId id="323" r:id="rId24"/>
    <p:sldId id="315" r:id="rId25"/>
    <p:sldId id="309" r:id="rId26"/>
    <p:sldId id="277" r:id="rId27"/>
    <p:sldId id="317" r:id="rId28"/>
    <p:sldId id="281" r:id="rId29"/>
    <p:sldId id="269" r:id="rId30"/>
    <p:sldId id="324" r:id="rId3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098"/>
    <p:restoredTop sz="95029" autoAdjust="0"/>
  </p:normalViewPr>
  <p:slideViewPr>
    <p:cSldViewPr snapToGrid="0" snapToObjects="1">
      <p:cViewPr varScale="1">
        <p:scale>
          <a:sx n="100" d="100"/>
          <a:sy n="100" d="100"/>
        </p:scale>
        <p:origin x="936" y="168"/>
      </p:cViewPr>
      <p:guideLst>
        <p:guide orient="horz" pos="2160"/>
        <p:guide pos="2880"/>
      </p:guideLst>
    </p:cSldViewPr>
  </p:slideViewPr>
  <p:notesTextViewPr>
    <p:cViewPr>
      <p:scale>
        <a:sx n="1" d="1"/>
        <a:sy n="1" d="1"/>
      </p:scale>
      <p:origin x="0" y="0"/>
    </p:cViewPr>
  </p:notesTextViewPr>
  <p:sorterViewPr>
    <p:cViewPr>
      <p:scale>
        <a:sx n="130" d="100"/>
        <a:sy n="130" d="100"/>
      </p:scale>
      <p:origin x="0" y="-56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770885-6098-EA4F-BB78-DA73D18C0B09}"/>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mn-cs"/>
              </a:defRPr>
            </a:lvl1pPr>
          </a:lstStyle>
          <a:p>
            <a:pPr>
              <a:defRPr/>
            </a:pPr>
            <a:endParaRPr lang="en-US"/>
          </a:p>
        </p:txBody>
      </p:sp>
      <p:sp>
        <p:nvSpPr>
          <p:cNvPr id="3" name="Date Placeholder 2">
            <a:extLst>
              <a:ext uri="{FF2B5EF4-FFF2-40B4-BE49-F238E27FC236}">
                <a16:creationId xmlns:a16="http://schemas.microsoft.com/office/drawing/2014/main" id="{BECF0CA2-2D37-CC41-80A2-5AE3D5BFE41F}"/>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5CDE01B9-AAD1-D348-8E5A-55214960E720}" type="datetimeFigureOut">
              <a:rPr lang="en-US" altLang="en-US"/>
              <a:pPr>
                <a:defRPr/>
              </a:pPr>
              <a:t>1/15/20</a:t>
            </a:fld>
            <a:endParaRPr lang="en-US" altLang="en-US"/>
          </a:p>
        </p:txBody>
      </p:sp>
      <p:sp>
        <p:nvSpPr>
          <p:cNvPr id="4" name="Slide Image Placeholder 3">
            <a:extLst>
              <a:ext uri="{FF2B5EF4-FFF2-40B4-BE49-F238E27FC236}">
                <a16:creationId xmlns:a16="http://schemas.microsoft.com/office/drawing/2014/main" id="{A8837B2B-FD03-6544-93CF-236681D99B40}"/>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6DF388D-2F0A-E64B-AD26-DF98242B824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513331C-CB9A-0048-9CFE-69F817CD0979}"/>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mn-cs"/>
              </a:defRPr>
            </a:lvl1pPr>
          </a:lstStyle>
          <a:p>
            <a:pPr>
              <a:defRPr/>
            </a:pPr>
            <a:endParaRPr lang="en-US"/>
          </a:p>
        </p:txBody>
      </p:sp>
      <p:sp>
        <p:nvSpPr>
          <p:cNvPr id="7" name="Slide Number Placeholder 6">
            <a:extLst>
              <a:ext uri="{FF2B5EF4-FFF2-40B4-BE49-F238E27FC236}">
                <a16:creationId xmlns:a16="http://schemas.microsoft.com/office/drawing/2014/main" id="{FEFFD9B4-3743-624A-8456-C7BA6050E312}"/>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F14F916-529C-F14F-91AA-A3F30132393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D39C0AF1-7A29-A94B-AA44-90C371DD7D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a:extLst>
              <a:ext uri="{FF2B5EF4-FFF2-40B4-BE49-F238E27FC236}">
                <a16:creationId xmlns:a16="http://schemas.microsoft.com/office/drawing/2014/main" id="{D92F48F1-D31C-FC45-86EF-BAC9723DAB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a:extLst>
              <a:ext uri="{FF2B5EF4-FFF2-40B4-BE49-F238E27FC236}">
                <a16:creationId xmlns:a16="http://schemas.microsoft.com/office/drawing/2014/main" id="{586D9B95-AA01-254B-9C10-FE3F31AD309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3D6E5D0-4E48-9B4C-AB2B-6AC68E595689}" type="slidenum">
              <a:rPr lang="en-US" altLang="en-US" smtClean="0"/>
              <a:pPr/>
              <a:t>2</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498B2E5F-9E32-4E4E-906F-4016028C5E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31B7C120-7DE5-DC44-880B-DE83184F6A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460" name="Slide Number Placeholder 3">
            <a:extLst>
              <a:ext uri="{FF2B5EF4-FFF2-40B4-BE49-F238E27FC236}">
                <a16:creationId xmlns:a16="http://schemas.microsoft.com/office/drawing/2014/main" id="{85BF2D5E-F57F-8D4F-9E16-361DD0DAF0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EE87E83A-5C78-8A4E-9611-7305ADA11A3D}" type="slidenum">
              <a:rPr lang="en-US" altLang="en-US" smtClean="0"/>
              <a:pPr/>
              <a:t>14</a:t>
            </a:fld>
            <a:endParaRPr lang="en-US" altLang="en-US"/>
          </a:p>
        </p:txBody>
      </p:sp>
    </p:spTree>
    <p:extLst>
      <p:ext uri="{BB962C8B-B14F-4D97-AF65-F5344CB8AC3E}">
        <p14:creationId xmlns:p14="http://schemas.microsoft.com/office/powerpoint/2010/main" val="2706397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9B820F80-A468-8441-9165-BADAC0A477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B8040E48-D58B-EB41-A263-8C5F91BDC6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1508" name="Slide Number Placeholder 3">
            <a:extLst>
              <a:ext uri="{FF2B5EF4-FFF2-40B4-BE49-F238E27FC236}">
                <a16:creationId xmlns:a16="http://schemas.microsoft.com/office/drawing/2014/main" id="{B1B990A4-8739-B046-88C8-5D1B7713BD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93A7E91-29F4-6941-BB63-312918001C7F}" type="slidenum">
              <a:rPr lang="en-US" altLang="en-US" smtClean="0"/>
              <a:pPr/>
              <a:t>15</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3ABDA0E2-8C38-6242-AAF1-ABE0A74E987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C3B5B20A-43E1-3E43-9047-4B0AAFE279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a:extLst>
              <a:ext uri="{FF2B5EF4-FFF2-40B4-BE49-F238E27FC236}">
                <a16:creationId xmlns:a16="http://schemas.microsoft.com/office/drawing/2014/main" id="{74F96138-6E91-524B-981B-F6F14804BC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FE3A9B4-39DC-024F-BFB0-4E4B8CD9B596}" type="slidenum">
              <a:rPr lang="en-US" altLang="en-US" smtClean="0"/>
              <a:pPr/>
              <a:t>16</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1E925022-B64F-2442-A44F-ACC43B34F9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447A406C-A8F8-BE4B-95A6-045598BB0E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5604" name="Slide Number Placeholder 3">
            <a:extLst>
              <a:ext uri="{FF2B5EF4-FFF2-40B4-BE49-F238E27FC236}">
                <a16:creationId xmlns:a16="http://schemas.microsoft.com/office/drawing/2014/main" id="{F9A23D0E-1D51-154A-ACCD-D19F375D9F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BBBB478-01C7-6243-B12E-04EDC60B677B}" type="slidenum">
              <a:rPr lang="en-US" altLang="en-US" smtClean="0"/>
              <a:pPr/>
              <a:t>17</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1E925022-B64F-2442-A44F-ACC43B34F9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447A406C-A8F8-BE4B-95A6-045598BB0E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5604" name="Slide Number Placeholder 3">
            <a:extLst>
              <a:ext uri="{FF2B5EF4-FFF2-40B4-BE49-F238E27FC236}">
                <a16:creationId xmlns:a16="http://schemas.microsoft.com/office/drawing/2014/main" id="{F9A23D0E-1D51-154A-ACCD-D19F375D9F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BBBB478-01C7-6243-B12E-04EDC60B677B}" type="slidenum">
              <a:rPr lang="en-US" altLang="en-US" smtClean="0"/>
              <a:pPr/>
              <a:t>18</a:t>
            </a:fld>
            <a:endParaRPr lang="en-US" altLang="en-US"/>
          </a:p>
        </p:txBody>
      </p:sp>
    </p:spTree>
    <p:extLst>
      <p:ext uri="{BB962C8B-B14F-4D97-AF65-F5344CB8AC3E}">
        <p14:creationId xmlns:p14="http://schemas.microsoft.com/office/powerpoint/2010/main" val="3858529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7AA2B511-C42C-9346-8FC2-DACC5B75DE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D74C98EF-BD22-A148-8BAE-8A5BBAEF91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8676" name="Slide Number Placeholder 3">
            <a:extLst>
              <a:ext uri="{FF2B5EF4-FFF2-40B4-BE49-F238E27FC236}">
                <a16:creationId xmlns:a16="http://schemas.microsoft.com/office/drawing/2014/main" id="{C058F9A4-A727-8448-A529-8A62249E9B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C4631E5-949A-B948-863F-D984249FF784}" type="slidenum">
              <a:rPr lang="en-US" altLang="en-US" smtClean="0"/>
              <a:pPr/>
              <a:t>20</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EFC7466C-E6E6-884F-BE24-D364D8C2A2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2194741E-98AE-7148-9318-AF525BE95A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0724" name="Slide Number Placeholder 3">
            <a:extLst>
              <a:ext uri="{FF2B5EF4-FFF2-40B4-BE49-F238E27FC236}">
                <a16:creationId xmlns:a16="http://schemas.microsoft.com/office/drawing/2014/main" id="{D06A4147-EC3D-FD49-A05B-602E1EF822D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9847DCE6-A309-8E4C-A72B-D4F918CA701C}" type="slidenum">
              <a:rPr lang="en-US" altLang="en-US" smtClean="0"/>
              <a:pPr/>
              <a:t>21</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19AF79EB-1208-744E-8828-0F5B0B6A47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2D7227AA-1F53-6B47-BFBA-59F350B0D1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2772" name="Slide Number Placeholder 3">
            <a:extLst>
              <a:ext uri="{FF2B5EF4-FFF2-40B4-BE49-F238E27FC236}">
                <a16:creationId xmlns:a16="http://schemas.microsoft.com/office/drawing/2014/main" id="{CF51D59B-77C5-F64B-949E-ADB401225B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E0C0ED9-07FC-D34D-9A39-C3F0573AA87B}" type="slidenum">
              <a:rPr lang="en-US" altLang="en-US" smtClean="0"/>
              <a:pPr/>
              <a:t>22</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19AF79EB-1208-744E-8828-0F5B0B6A47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2D7227AA-1F53-6B47-BFBA-59F350B0D1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2772" name="Slide Number Placeholder 3">
            <a:extLst>
              <a:ext uri="{FF2B5EF4-FFF2-40B4-BE49-F238E27FC236}">
                <a16:creationId xmlns:a16="http://schemas.microsoft.com/office/drawing/2014/main" id="{CF51D59B-77C5-F64B-949E-ADB401225B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E0C0ED9-07FC-D34D-9A39-C3F0573AA87B}" type="slidenum">
              <a:rPr lang="en-US" altLang="en-US" smtClean="0"/>
              <a:pPr/>
              <a:t>23</a:t>
            </a:fld>
            <a:endParaRPr lang="en-US" altLang="en-US"/>
          </a:p>
        </p:txBody>
      </p:sp>
    </p:spTree>
    <p:extLst>
      <p:ext uri="{BB962C8B-B14F-4D97-AF65-F5344CB8AC3E}">
        <p14:creationId xmlns:p14="http://schemas.microsoft.com/office/powerpoint/2010/main" val="24426618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CCC69488-46DA-FC44-91E7-3B380E5756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784A6870-ACB8-4641-BC51-3796415A1F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4820" name="Slide Number Placeholder 3">
            <a:extLst>
              <a:ext uri="{FF2B5EF4-FFF2-40B4-BE49-F238E27FC236}">
                <a16:creationId xmlns:a16="http://schemas.microsoft.com/office/drawing/2014/main" id="{6CF0A109-AC1C-7542-87B4-60B5F960AE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E730F5E6-434A-9D47-8AAF-9DACA7D22E0F}" type="slidenum">
              <a:rPr lang="en-US" altLang="en-US" smtClean="0"/>
              <a:pPr/>
              <a:t>24</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C4DE7F46-EB0F-C245-B9E7-02D4CAF544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E0C5E46F-0F53-4E49-BC07-969238D5E1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6" name="Slide Number Placeholder 3">
            <a:extLst>
              <a:ext uri="{FF2B5EF4-FFF2-40B4-BE49-F238E27FC236}">
                <a16:creationId xmlns:a16="http://schemas.microsoft.com/office/drawing/2014/main" id="{3CE69A17-4762-BF4A-B002-6364943E3B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BB1069D6-6363-544F-BC0B-6C659B1BEEBC}" type="slidenum">
              <a:rPr lang="en-US" altLang="en-US" smtClean="0"/>
              <a:pPr/>
              <a:t>4</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265C8F5B-D98D-5D40-9413-9A9850516D6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B301AFE2-483D-3046-B6DA-356D903602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7892" name="Slide Number Placeholder 3">
            <a:extLst>
              <a:ext uri="{FF2B5EF4-FFF2-40B4-BE49-F238E27FC236}">
                <a16:creationId xmlns:a16="http://schemas.microsoft.com/office/drawing/2014/main" id="{F2F9F339-A3D8-9349-9C02-877AD6C441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92CD8FF-3771-7748-9862-327C7FD781FB}" type="slidenum">
              <a:rPr lang="en-US" altLang="en-US" smtClean="0"/>
              <a:pPr/>
              <a:t>26</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F687D198-8892-DC40-B4BE-BB92653FBC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BD38DEE5-576D-7543-82A8-F4F7B2E3BB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9940" name="Slide Number Placeholder 3">
            <a:extLst>
              <a:ext uri="{FF2B5EF4-FFF2-40B4-BE49-F238E27FC236}">
                <a16:creationId xmlns:a16="http://schemas.microsoft.com/office/drawing/2014/main" id="{53ACAE70-3D67-844A-BC43-9C426209E3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7AC86B2-AE60-3A4D-81C2-84021F60DA36}" type="slidenum">
              <a:rPr lang="en-US" altLang="en-US" smtClean="0"/>
              <a:pPr/>
              <a:t>27</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99045100-86EC-1241-B002-9B871FE615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96615134-480E-5543-8AD2-B3FA993E3D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244" name="Slide Number Placeholder 3">
            <a:extLst>
              <a:ext uri="{FF2B5EF4-FFF2-40B4-BE49-F238E27FC236}">
                <a16:creationId xmlns:a16="http://schemas.microsoft.com/office/drawing/2014/main" id="{7E3868B0-3439-584C-A35E-0F8B7A46C2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7974107-3CF5-6548-931C-8CB6CCA0F320}" type="slidenum">
              <a:rPr lang="en-US" altLang="en-US" smtClean="0"/>
              <a:pPr/>
              <a:t>6</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D3D37F33-54AF-6D4D-9381-9CD4C649174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B0CF3CCC-5D61-8E4D-8F5F-CD94FB00A1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2292" name="Slide Number Placeholder 3">
            <a:extLst>
              <a:ext uri="{FF2B5EF4-FFF2-40B4-BE49-F238E27FC236}">
                <a16:creationId xmlns:a16="http://schemas.microsoft.com/office/drawing/2014/main" id="{34918909-184D-C749-8F55-FE81BEEDA1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07C192C-856D-EA42-B922-3F37D389670E}" type="slidenum">
              <a:rPr lang="en-US" altLang="en-US" smtClean="0"/>
              <a:pPr/>
              <a:t>7</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21EBBA0E-2E3F-BA40-B207-3547694177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A1957720-27E4-0E45-B71C-5CDE72C83A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a:extLst>
              <a:ext uri="{FF2B5EF4-FFF2-40B4-BE49-F238E27FC236}">
                <a16:creationId xmlns:a16="http://schemas.microsoft.com/office/drawing/2014/main" id="{E6EC7A73-E78B-514C-90BE-E49715F69A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902C8B29-6A64-A04C-A047-CC2D91EE7097}" type="slidenum">
              <a:rPr lang="en-US" altLang="en-US" smtClean="0"/>
              <a:pPr/>
              <a:t>9</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21EBBA0E-2E3F-BA40-B207-3547694177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A1957720-27E4-0E45-B71C-5CDE72C83A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4" name="Slide Number Placeholder 3">
            <a:extLst>
              <a:ext uri="{FF2B5EF4-FFF2-40B4-BE49-F238E27FC236}">
                <a16:creationId xmlns:a16="http://schemas.microsoft.com/office/drawing/2014/main" id="{E6EC7A73-E78B-514C-90BE-E49715F69A3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902C8B29-6A64-A04C-A047-CC2D91EE7097}" type="slidenum">
              <a:rPr lang="en-US" altLang="en-US" smtClean="0"/>
              <a:pPr/>
              <a:t>10</a:t>
            </a:fld>
            <a:endParaRPr lang="en-US" altLang="en-US"/>
          </a:p>
        </p:txBody>
      </p:sp>
    </p:spTree>
    <p:extLst>
      <p:ext uri="{BB962C8B-B14F-4D97-AF65-F5344CB8AC3E}">
        <p14:creationId xmlns:p14="http://schemas.microsoft.com/office/powerpoint/2010/main" val="1787536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FA4DB3D3-7CE5-DE45-81A2-AC341B8A33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8A0F3F58-088C-7E47-A6A9-7F09CF83B2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412" name="Slide Number Placeholder 3">
            <a:extLst>
              <a:ext uri="{FF2B5EF4-FFF2-40B4-BE49-F238E27FC236}">
                <a16:creationId xmlns:a16="http://schemas.microsoft.com/office/drawing/2014/main" id="{27416CA7-9B66-A949-A652-D20BA313D5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14003F2-83D2-064C-83ED-2206B5AA5C7F}" type="slidenum">
              <a:rPr lang="en-US" altLang="en-US" smtClean="0"/>
              <a:pPr/>
              <a:t>11</a:t>
            </a:fld>
            <a:endParaRPr lang="en-US" altLang="en-US"/>
          </a:p>
        </p:txBody>
      </p:sp>
    </p:spTree>
    <p:extLst>
      <p:ext uri="{BB962C8B-B14F-4D97-AF65-F5344CB8AC3E}">
        <p14:creationId xmlns:p14="http://schemas.microsoft.com/office/powerpoint/2010/main" val="1450107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FA4DB3D3-7CE5-DE45-81A2-AC341B8A33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8A0F3F58-088C-7E47-A6A9-7F09CF83B2D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7412" name="Slide Number Placeholder 3">
            <a:extLst>
              <a:ext uri="{FF2B5EF4-FFF2-40B4-BE49-F238E27FC236}">
                <a16:creationId xmlns:a16="http://schemas.microsoft.com/office/drawing/2014/main" id="{27416CA7-9B66-A949-A652-D20BA313D5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14003F2-83D2-064C-83ED-2206B5AA5C7F}" type="slidenum">
              <a:rPr lang="en-US" altLang="en-US" smtClean="0"/>
              <a:pPr/>
              <a:t>12</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498B2E5F-9E32-4E4E-906F-4016028C5E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31B7C120-7DE5-DC44-880B-DE83184F6AD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460" name="Slide Number Placeholder 3">
            <a:extLst>
              <a:ext uri="{FF2B5EF4-FFF2-40B4-BE49-F238E27FC236}">
                <a16:creationId xmlns:a16="http://schemas.microsoft.com/office/drawing/2014/main" id="{85BF2D5E-F57F-8D4F-9E16-361DD0DAF0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EE87E83A-5C78-8A4E-9611-7305ADA11A3D}" type="slidenum">
              <a:rPr lang="en-US" altLang="en-US" smtClean="0"/>
              <a:pPr/>
              <a:t>13</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AF41A1B6-F3F2-2143-9F65-D1B59C7FEF2B}"/>
              </a:ext>
            </a:extLst>
          </p:cNvPr>
          <p:cNvSpPr>
            <a:spLocks noGrp="1"/>
          </p:cNvSpPr>
          <p:nvPr>
            <p:ph type="dt" sz="half" idx="10"/>
          </p:nvPr>
        </p:nvSpPr>
        <p:spPr/>
        <p:txBody>
          <a:bodyPr/>
          <a:lstStyle>
            <a:lvl1pPr>
              <a:defRPr/>
            </a:lvl1pPr>
          </a:lstStyle>
          <a:p>
            <a:pPr>
              <a:defRPr/>
            </a:pPr>
            <a:fld id="{0EC671A2-F547-7A4C-9DAC-B5509225F535}" type="datetimeFigureOut">
              <a:rPr lang="en-US" altLang="en-US"/>
              <a:pPr>
                <a:defRPr/>
              </a:pPr>
              <a:t>1/15/20</a:t>
            </a:fld>
            <a:endParaRPr lang="en-US" altLang="en-US"/>
          </a:p>
        </p:txBody>
      </p:sp>
      <p:sp>
        <p:nvSpPr>
          <p:cNvPr id="5" name="Footer Placeholder 4">
            <a:extLst>
              <a:ext uri="{FF2B5EF4-FFF2-40B4-BE49-F238E27FC236}">
                <a16:creationId xmlns:a16="http://schemas.microsoft.com/office/drawing/2014/main" id="{0F6AAA16-825E-D147-A355-0F078746B04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F24DDF6-AF0F-6046-B926-4E841F57D75B}"/>
              </a:ext>
            </a:extLst>
          </p:cNvPr>
          <p:cNvSpPr>
            <a:spLocks noGrp="1"/>
          </p:cNvSpPr>
          <p:nvPr>
            <p:ph type="sldNum" sz="quarter" idx="12"/>
          </p:nvPr>
        </p:nvSpPr>
        <p:spPr/>
        <p:txBody>
          <a:bodyPr/>
          <a:lstStyle>
            <a:lvl1pPr>
              <a:defRPr/>
            </a:lvl1pPr>
          </a:lstStyle>
          <a:p>
            <a:pPr>
              <a:defRPr/>
            </a:pPr>
            <a:fld id="{B1EC133A-8E6D-1E47-A8EB-1BCB2D02ECC7}" type="slidenum">
              <a:rPr lang="en-US" altLang="en-US"/>
              <a:pPr>
                <a:defRPr/>
              </a:pPr>
              <a:t>‹#›</a:t>
            </a:fld>
            <a:endParaRPr lang="en-US" altLang="en-US"/>
          </a:p>
        </p:txBody>
      </p:sp>
    </p:spTree>
    <p:extLst>
      <p:ext uri="{BB962C8B-B14F-4D97-AF65-F5344CB8AC3E}">
        <p14:creationId xmlns:p14="http://schemas.microsoft.com/office/powerpoint/2010/main" val="508462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5CC1A66-8B70-EC48-A497-CDBC8910E63F}"/>
              </a:ext>
            </a:extLst>
          </p:cNvPr>
          <p:cNvSpPr>
            <a:spLocks noGrp="1"/>
          </p:cNvSpPr>
          <p:nvPr>
            <p:ph type="dt" sz="half" idx="10"/>
          </p:nvPr>
        </p:nvSpPr>
        <p:spPr/>
        <p:txBody>
          <a:bodyPr/>
          <a:lstStyle>
            <a:lvl1pPr>
              <a:defRPr/>
            </a:lvl1pPr>
          </a:lstStyle>
          <a:p>
            <a:pPr>
              <a:defRPr/>
            </a:pPr>
            <a:fld id="{B12481D9-FF68-0240-A888-B52333A02595}" type="datetimeFigureOut">
              <a:rPr lang="en-US" altLang="en-US"/>
              <a:pPr>
                <a:defRPr/>
              </a:pPr>
              <a:t>1/15/20</a:t>
            </a:fld>
            <a:endParaRPr lang="en-US" altLang="en-US"/>
          </a:p>
        </p:txBody>
      </p:sp>
      <p:sp>
        <p:nvSpPr>
          <p:cNvPr id="5" name="Footer Placeholder 4">
            <a:extLst>
              <a:ext uri="{FF2B5EF4-FFF2-40B4-BE49-F238E27FC236}">
                <a16:creationId xmlns:a16="http://schemas.microsoft.com/office/drawing/2014/main" id="{E3EF5FF2-9DE6-9A48-B491-27E3A341D6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330CED2-0D4B-AB40-B477-37562C2C0E80}"/>
              </a:ext>
            </a:extLst>
          </p:cNvPr>
          <p:cNvSpPr>
            <a:spLocks noGrp="1"/>
          </p:cNvSpPr>
          <p:nvPr>
            <p:ph type="sldNum" sz="quarter" idx="12"/>
          </p:nvPr>
        </p:nvSpPr>
        <p:spPr/>
        <p:txBody>
          <a:bodyPr/>
          <a:lstStyle>
            <a:lvl1pPr>
              <a:defRPr/>
            </a:lvl1pPr>
          </a:lstStyle>
          <a:p>
            <a:pPr>
              <a:defRPr/>
            </a:pPr>
            <a:fld id="{483FEE5D-B2A1-7D4D-B0FF-C9A7D6D4E3D0}" type="slidenum">
              <a:rPr lang="en-US" altLang="en-US"/>
              <a:pPr>
                <a:defRPr/>
              </a:pPr>
              <a:t>‹#›</a:t>
            </a:fld>
            <a:endParaRPr lang="en-US" altLang="en-US"/>
          </a:p>
        </p:txBody>
      </p:sp>
    </p:spTree>
    <p:extLst>
      <p:ext uri="{BB962C8B-B14F-4D97-AF65-F5344CB8AC3E}">
        <p14:creationId xmlns:p14="http://schemas.microsoft.com/office/powerpoint/2010/main" val="906869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C8046E0-3FAC-D947-8880-C3F7089BF7D8}"/>
              </a:ext>
            </a:extLst>
          </p:cNvPr>
          <p:cNvSpPr>
            <a:spLocks noGrp="1"/>
          </p:cNvSpPr>
          <p:nvPr>
            <p:ph type="dt" sz="half" idx="10"/>
          </p:nvPr>
        </p:nvSpPr>
        <p:spPr/>
        <p:txBody>
          <a:bodyPr/>
          <a:lstStyle>
            <a:lvl1pPr>
              <a:defRPr/>
            </a:lvl1pPr>
          </a:lstStyle>
          <a:p>
            <a:pPr>
              <a:defRPr/>
            </a:pPr>
            <a:fld id="{B01E3567-5E9F-5B42-9589-77E42E353924}" type="datetimeFigureOut">
              <a:rPr lang="en-US" altLang="en-US"/>
              <a:pPr>
                <a:defRPr/>
              </a:pPr>
              <a:t>1/15/20</a:t>
            </a:fld>
            <a:endParaRPr lang="en-US" altLang="en-US"/>
          </a:p>
        </p:txBody>
      </p:sp>
      <p:sp>
        <p:nvSpPr>
          <p:cNvPr id="5" name="Footer Placeholder 4">
            <a:extLst>
              <a:ext uri="{FF2B5EF4-FFF2-40B4-BE49-F238E27FC236}">
                <a16:creationId xmlns:a16="http://schemas.microsoft.com/office/drawing/2014/main" id="{74D5556A-47EC-BF42-A878-4117F3F820E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CC0D089-F0FF-334D-B33E-8E93A0D354FE}"/>
              </a:ext>
            </a:extLst>
          </p:cNvPr>
          <p:cNvSpPr>
            <a:spLocks noGrp="1"/>
          </p:cNvSpPr>
          <p:nvPr>
            <p:ph type="sldNum" sz="quarter" idx="12"/>
          </p:nvPr>
        </p:nvSpPr>
        <p:spPr/>
        <p:txBody>
          <a:bodyPr/>
          <a:lstStyle>
            <a:lvl1pPr>
              <a:defRPr/>
            </a:lvl1pPr>
          </a:lstStyle>
          <a:p>
            <a:pPr>
              <a:defRPr/>
            </a:pPr>
            <a:fld id="{00A20FE2-6E2B-7043-A4ED-1F23AC445ED7}" type="slidenum">
              <a:rPr lang="en-US" altLang="en-US"/>
              <a:pPr>
                <a:defRPr/>
              </a:pPr>
              <a:t>‹#›</a:t>
            </a:fld>
            <a:endParaRPr lang="en-US" altLang="en-US"/>
          </a:p>
        </p:txBody>
      </p:sp>
    </p:spTree>
    <p:extLst>
      <p:ext uri="{BB962C8B-B14F-4D97-AF65-F5344CB8AC3E}">
        <p14:creationId xmlns:p14="http://schemas.microsoft.com/office/powerpoint/2010/main" val="1725425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8CB951E-71A2-6341-952D-FA38358756C7}"/>
              </a:ext>
            </a:extLst>
          </p:cNvPr>
          <p:cNvSpPr>
            <a:spLocks noGrp="1"/>
          </p:cNvSpPr>
          <p:nvPr>
            <p:ph type="dt" sz="half" idx="10"/>
          </p:nvPr>
        </p:nvSpPr>
        <p:spPr/>
        <p:txBody>
          <a:bodyPr/>
          <a:lstStyle>
            <a:lvl1pPr>
              <a:defRPr/>
            </a:lvl1pPr>
          </a:lstStyle>
          <a:p>
            <a:pPr>
              <a:defRPr/>
            </a:pPr>
            <a:fld id="{24AFB999-616F-8746-8B69-87EA1D0A9ECD}" type="datetimeFigureOut">
              <a:rPr lang="en-US" altLang="en-US"/>
              <a:pPr>
                <a:defRPr/>
              </a:pPr>
              <a:t>1/15/20</a:t>
            </a:fld>
            <a:endParaRPr lang="en-US" altLang="en-US"/>
          </a:p>
        </p:txBody>
      </p:sp>
      <p:sp>
        <p:nvSpPr>
          <p:cNvPr id="5" name="Footer Placeholder 4">
            <a:extLst>
              <a:ext uri="{FF2B5EF4-FFF2-40B4-BE49-F238E27FC236}">
                <a16:creationId xmlns:a16="http://schemas.microsoft.com/office/drawing/2014/main" id="{E580E7B6-552E-A84F-9448-25DA5D0B31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9F5B9FE-BE84-C843-B6EF-A7ED61E0339D}"/>
              </a:ext>
            </a:extLst>
          </p:cNvPr>
          <p:cNvSpPr>
            <a:spLocks noGrp="1"/>
          </p:cNvSpPr>
          <p:nvPr>
            <p:ph type="sldNum" sz="quarter" idx="12"/>
          </p:nvPr>
        </p:nvSpPr>
        <p:spPr/>
        <p:txBody>
          <a:bodyPr/>
          <a:lstStyle>
            <a:lvl1pPr>
              <a:defRPr/>
            </a:lvl1pPr>
          </a:lstStyle>
          <a:p>
            <a:pPr>
              <a:defRPr/>
            </a:pPr>
            <a:fld id="{ABCD0DB3-A1D3-A04C-BC9D-0370D489FCAC}" type="slidenum">
              <a:rPr lang="en-US" altLang="en-US"/>
              <a:pPr>
                <a:defRPr/>
              </a:pPr>
              <a:t>‹#›</a:t>
            </a:fld>
            <a:endParaRPr lang="en-US" altLang="en-US"/>
          </a:p>
        </p:txBody>
      </p:sp>
    </p:spTree>
    <p:extLst>
      <p:ext uri="{BB962C8B-B14F-4D97-AF65-F5344CB8AC3E}">
        <p14:creationId xmlns:p14="http://schemas.microsoft.com/office/powerpoint/2010/main" val="986146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E1E137-A08C-EE42-919E-7CD49488132B}"/>
              </a:ext>
            </a:extLst>
          </p:cNvPr>
          <p:cNvSpPr>
            <a:spLocks noGrp="1"/>
          </p:cNvSpPr>
          <p:nvPr>
            <p:ph type="dt" sz="half" idx="10"/>
          </p:nvPr>
        </p:nvSpPr>
        <p:spPr/>
        <p:txBody>
          <a:bodyPr/>
          <a:lstStyle>
            <a:lvl1pPr>
              <a:defRPr/>
            </a:lvl1pPr>
          </a:lstStyle>
          <a:p>
            <a:pPr>
              <a:defRPr/>
            </a:pPr>
            <a:fld id="{9B255054-E475-384E-B2EA-BFF150531B17}" type="datetimeFigureOut">
              <a:rPr lang="en-US" altLang="en-US"/>
              <a:pPr>
                <a:defRPr/>
              </a:pPr>
              <a:t>1/15/20</a:t>
            </a:fld>
            <a:endParaRPr lang="en-US" altLang="en-US"/>
          </a:p>
        </p:txBody>
      </p:sp>
      <p:sp>
        <p:nvSpPr>
          <p:cNvPr id="5" name="Footer Placeholder 4">
            <a:extLst>
              <a:ext uri="{FF2B5EF4-FFF2-40B4-BE49-F238E27FC236}">
                <a16:creationId xmlns:a16="http://schemas.microsoft.com/office/drawing/2014/main" id="{2482C3FC-0081-264B-8478-23BD601FD90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AE9C36A-8216-4F4B-88A0-16B9F5C05D8A}"/>
              </a:ext>
            </a:extLst>
          </p:cNvPr>
          <p:cNvSpPr>
            <a:spLocks noGrp="1"/>
          </p:cNvSpPr>
          <p:nvPr>
            <p:ph type="sldNum" sz="quarter" idx="12"/>
          </p:nvPr>
        </p:nvSpPr>
        <p:spPr/>
        <p:txBody>
          <a:bodyPr/>
          <a:lstStyle>
            <a:lvl1pPr>
              <a:defRPr/>
            </a:lvl1pPr>
          </a:lstStyle>
          <a:p>
            <a:pPr>
              <a:defRPr/>
            </a:pPr>
            <a:fld id="{6EBAAFC9-B36A-1A4B-8024-588C33AAB537}" type="slidenum">
              <a:rPr lang="en-US" altLang="en-US"/>
              <a:pPr>
                <a:defRPr/>
              </a:pPr>
              <a:t>‹#›</a:t>
            </a:fld>
            <a:endParaRPr lang="en-US" altLang="en-US"/>
          </a:p>
        </p:txBody>
      </p:sp>
    </p:spTree>
    <p:extLst>
      <p:ext uri="{BB962C8B-B14F-4D97-AF65-F5344CB8AC3E}">
        <p14:creationId xmlns:p14="http://schemas.microsoft.com/office/powerpoint/2010/main" val="519858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587B150-E6CE-AE45-A1B1-2DCA1FE121E5}"/>
              </a:ext>
            </a:extLst>
          </p:cNvPr>
          <p:cNvSpPr>
            <a:spLocks noGrp="1"/>
          </p:cNvSpPr>
          <p:nvPr>
            <p:ph type="dt" sz="half" idx="10"/>
          </p:nvPr>
        </p:nvSpPr>
        <p:spPr/>
        <p:txBody>
          <a:bodyPr/>
          <a:lstStyle>
            <a:lvl1pPr>
              <a:defRPr/>
            </a:lvl1pPr>
          </a:lstStyle>
          <a:p>
            <a:pPr>
              <a:defRPr/>
            </a:pPr>
            <a:fld id="{C8FD9095-DBC3-BB41-80F0-27D937DA4964}" type="datetimeFigureOut">
              <a:rPr lang="en-US" altLang="en-US"/>
              <a:pPr>
                <a:defRPr/>
              </a:pPr>
              <a:t>1/15/20</a:t>
            </a:fld>
            <a:endParaRPr lang="en-US" altLang="en-US"/>
          </a:p>
        </p:txBody>
      </p:sp>
      <p:sp>
        <p:nvSpPr>
          <p:cNvPr id="6" name="Footer Placeholder 4">
            <a:extLst>
              <a:ext uri="{FF2B5EF4-FFF2-40B4-BE49-F238E27FC236}">
                <a16:creationId xmlns:a16="http://schemas.microsoft.com/office/drawing/2014/main" id="{F7BEFD98-846E-2A41-8FAE-F65D27B4D7B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D610082-2F09-684C-9837-616D1B51DCBD}"/>
              </a:ext>
            </a:extLst>
          </p:cNvPr>
          <p:cNvSpPr>
            <a:spLocks noGrp="1"/>
          </p:cNvSpPr>
          <p:nvPr>
            <p:ph type="sldNum" sz="quarter" idx="12"/>
          </p:nvPr>
        </p:nvSpPr>
        <p:spPr/>
        <p:txBody>
          <a:bodyPr/>
          <a:lstStyle>
            <a:lvl1pPr>
              <a:defRPr/>
            </a:lvl1pPr>
          </a:lstStyle>
          <a:p>
            <a:pPr>
              <a:defRPr/>
            </a:pPr>
            <a:fld id="{444F9C26-13A7-C843-BD49-088E45147E4F}" type="slidenum">
              <a:rPr lang="en-US" altLang="en-US"/>
              <a:pPr>
                <a:defRPr/>
              </a:pPr>
              <a:t>‹#›</a:t>
            </a:fld>
            <a:endParaRPr lang="en-US" altLang="en-US"/>
          </a:p>
        </p:txBody>
      </p:sp>
    </p:spTree>
    <p:extLst>
      <p:ext uri="{BB962C8B-B14F-4D97-AF65-F5344CB8AC3E}">
        <p14:creationId xmlns:p14="http://schemas.microsoft.com/office/powerpoint/2010/main" val="3197116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AA2CDBA2-4767-BB4A-B72F-B8069E8FC766}"/>
              </a:ext>
            </a:extLst>
          </p:cNvPr>
          <p:cNvSpPr>
            <a:spLocks noGrp="1"/>
          </p:cNvSpPr>
          <p:nvPr>
            <p:ph type="dt" sz="half" idx="10"/>
          </p:nvPr>
        </p:nvSpPr>
        <p:spPr/>
        <p:txBody>
          <a:bodyPr/>
          <a:lstStyle>
            <a:lvl1pPr>
              <a:defRPr/>
            </a:lvl1pPr>
          </a:lstStyle>
          <a:p>
            <a:pPr>
              <a:defRPr/>
            </a:pPr>
            <a:fld id="{7A592525-9712-494A-84A7-925656CBB657}" type="datetimeFigureOut">
              <a:rPr lang="en-US" altLang="en-US"/>
              <a:pPr>
                <a:defRPr/>
              </a:pPr>
              <a:t>1/15/20</a:t>
            </a:fld>
            <a:endParaRPr lang="en-US" altLang="en-US"/>
          </a:p>
        </p:txBody>
      </p:sp>
      <p:sp>
        <p:nvSpPr>
          <p:cNvPr id="8" name="Footer Placeholder 4">
            <a:extLst>
              <a:ext uri="{FF2B5EF4-FFF2-40B4-BE49-F238E27FC236}">
                <a16:creationId xmlns:a16="http://schemas.microsoft.com/office/drawing/2014/main" id="{D28E098E-E8B5-D64C-9883-799AC5DB125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E5693E7-73F9-C042-A3CF-668F499AA187}"/>
              </a:ext>
            </a:extLst>
          </p:cNvPr>
          <p:cNvSpPr>
            <a:spLocks noGrp="1"/>
          </p:cNvSpPr>
          <p:nvPr>
            <p:ph type="sldNum" sz="quarter" idx="12"/>
          </p:nvPr>
        </p:nvSpPr>
        <p:spPr/>
        <p:txBody>
          <a:bodyPr/>
          <a:lstStyle>
            <a:lvl1pPr>
              <a:defRPr/>
            </a:lvl1pPr>
          </a:lstStyle>
          <a:p>
            <a:pPr>
              <a:defRPr/>
            </a:pPr>
            <a:fld id="{62CD7BCB-311C-7E4E-88CA-AF04C410C1AD}" type="slidenum">
              <a:rPr lang="en-US" altLang="en-US"/>
              <a:pPr>
                <a:defRPr/>
              </a:pPr>
              <a:t>‹#›</a:t>
            </a:fld>
            <a:endParaRPr lang="en-US" altLang="en-US"/>
          </a:p>
        </p:txBody>
      </p:sp>
    </p:spTree>
    <p:extLst>
      <p:ext uri="{BB962C8B-B14F-4D97-AF65-F5344CB8AC3E}">
        <p14:creationId xmlns:p14="http://schemas.microsoft.com/office/powerpoint/2010/main" val="3116951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DC370744-27EA-8C43-AE3E-61A5BE5CE6E1}"/>
              </a:ext>
            </a:extLst>
          </p:cNvPr>
          <p:cNvSpPr>
            <a:spLocks noGrp="1"/>
          </p:cNvSpPr>
          <p:nvPr>
            <p:ph type="dt" sz="half" idx="10"/>
          </p:nvPr>
        </p:nvSpPr>
        <p:spPr/>
        <p:txBody>
          <a:bodyPr/>
          <a:lstStyle>
            <a:lvl1pPr>
              <a:defRPr/>
            </a:lvl1pPr>
          </a:lstStyle>
          <a:p>
            <a:pPr>
              <a:defRPr/>
            </a:pPr>
            <a:fld id="{6DB0CBE6-23F0-7C46-93DC-712E51BB7BFC}" type="datetimeFigureOut">
              <a:rPr lang="en-US" altLang="en-US"/>
              <a:pPr>
                <a:defRPr/>
              </a:pPr>
              <a:t>1/15/20</a:t>
            </a:fld>
            <a:endParaRPr lang="en-US" altLang="en-US"/>
          </a:p>
        </p:txBody>
      </p:sp>
      <p:sp>
        <p:nvSpPr>
          <p:cNvPr id="4" name="Footer Placeholder 4">
            <a:extLst>
              <a:ext uri="{FF2B5EF4-FFF2-40B4-BE49-F238E27FC236}">
                <a16:creationId xmlns:a16="http://schemas.microsoft.com/office/drawing/2014/main" id="{8942E884-ECB6-4240-A943-378619654DC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8239ADB-4FC5-3E41-9DAE-4D35994FC2D7}"/>
              </a:ext>
            </a:extLst>
          </p:cNvPr>
          <p:cNvSpPr>
            <a:spLocks noGrp="1"/>
          </p:cNvSpPr>
          <p:nvPr>
            <p:ph type="sldNum" sz="quarter" idx="12"/>
          </p:nvPr>
        </p:nvSpPr>
        <p:spPr/>
        <p:txBody>
          <a:bodyPr/>
          <a:lstStyle>
            <a:lvl1pPr>
              <a:defRPr/>
            </a:lvl1pPr>
          </a:lstStyle>
          <a:p>
            <a:pPr>
              <a:defRPr/>
            </a:pPr>
            <a:fld id="{C80C9025-02CD-074E-AAA6-C511C0492C0B}" type="slidenum">
              <a:rPr lang="en-US" altLang="en-US"/>
              <a:pPr>
                <a:defRPr/>
              </a:pPr>
              <a:t>‹#›</a:t>
            </a:fld>
            <a:endParaRPr lang="en-US" altLang="en-US"/>
          </a:p>
        </p:txBody>
      </p:sp>
    </p:spTree>
    <p:extLst>
      <p:ext uri="{BB962C8B-B14F-4D97-AF65-F5344CB8AC3E}">
        <p14:creationId xmlns:p14="http://schemas.microsoft.com/office/powerpoint/2010/main" val="420595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18BE2B2-F45F-5247-B12A-C7A188392BD5}"/>
              </a:ext>
            </a:extLst>
          </p:cNvPr>
          <p:cNvSpPr>
            <a:spLocks noGrp="1"/>
          </p:cNvSpPr>
          <p:nvPr>
            <p:ph type="dt" sz="half" idx="10"/>
          </p:nvPr>
        </p:nvSpPr>
        <p:spPr/>
        <p:txBody>
          <a:bodyPr/>
          <a:lstStyle>
            <a:lvl1pPr>
              <a:defRPr/>
            </a:lvl1pPr>
          </a:lstStyle>
          <a:p>
            <a:pPr>
              <a:defRPr/>
            </a:pPr>
            <a:fld id="{EBB8B922-1CAD-9049-9286-1CC189514F65}" type="datetimeFigureOut">
              <a:rPr lang="en-US" altLang="en-US"/>
              <a:pPr>
                <a:defRPr/>
              </a:pPr>
              <a:t>1/15/20</a:t>
            </a:fld>
            <a:endParaRPr lang="en-US" altLang="en-US"/>
          </a:p>
        </p:txBody>
      </p:sp>
      <p:sp>
        <p:nvSpPr>
          <p:cNvPr id="3" name="Footer Placeholder 4">
            <a:extLst>
              <a:ext uri="{FF2B5EF4-FFF2-40B4-BE49-F238E27FC236}">
                <a16:creationId xmlns:a16="http://schemas.microsoft.com/office/drawing/2014/main" id="{2C3B9438-6E43-1B4E-BEB1-E0AC5F8E8AC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AFBD6D49-59AF-8946-A939-86478BE13818}"/>
              </a:ext>
            </a:extLst>
          </p:cNvPr>
          <p:cNvSpPr>
            <a:spLocks noGrp="1"/>
          </p:cNvSpPr>
          <p:nvPr>
            <p:ph type="sldNum" sz="quarter" idx="12"/>
          </p:nvPr>
        </p:nvSpPr>
        <p:spPr/>
        <p:txBody>
          <a:bodyPr/>
          <a:lstStyle>
            <a:lvl1pPr>
              <a:defRPr/>
            </a:lvl1pPr>
          </a:lstStyle>
          <a:p>
            <a:pPr>
              <a:defRPr/>
            </a:pPr>
            <a:fld id="{75F1A4FA-1A9B-F740-A90E-BAFD946519FB}" type="slidenum">
              <a:rPr lang="en-US" altLang="en-US"/>
              <a:pPr>
                <a:defRPr/>
              </a:pPr>
              <a:t>‹#›</a:t>
            </a:fld>
            <a:endParaRPr lang="en-US" altLang="en-US"/>
          </a:p>
        </p:txBody>
      </p:sp>
    </p:spTree>
    <p:extLst>
      <p:ext uri="{BB962C8B-B14F-4D97-AF65-F5344CB8AC3E}">
        <p14:creationId xmlns:p14="http://schemas.microsoft.com/office/powerpoint/2010/main" val="3902212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5102E65C-9344-9C41-AE51-8D76C3AD1F82}"/>
              </a:ext>
            </a:extLst>
          </p:cNvPr>
          <p:cNvSpPr>
            <a:spLocks noGrp="1"/>
          </p:cNvSpPr>
          <p:nvPr>
            <p:ph type="dt" sz="half" idx="10"/>
          </p:nvPr>
        </p:nvSpPr>
        <p:spPr/>
        <p:txBody>
          <a:bodyPr/>
          <a:lstStyle>
            <a:lvl1pPr>
              <a:defRPr/>
            </a:lvl1pPr>
          </a:lstStyle>
          <a:p>
            <a:pPr>
              <a:defRPr/>
            </a:pPr>
            <a:fld id="{EA65377F-75DC-2841-A6B8-395A3AD4B818}" type="datetimeFigureOut">
              <a:rPr lang="en-US" altLang="en-US"/>
              <a:pPr>
                <a:defRPr/>
              </a:pPr>
              <a:t>1/15/20</a:t>
            </a:fld>
            <a:endParaRPr lang="en-US" altLang="en-US"/>
          </a:p>
        </p:txBody>
      </p:sp>
      <p:sp>
        <p:nvSpPr>
          <p:cNvPr id="6" name="Footer Placeholder 4">
            <a:extLst>
              <a:ext uri="{FF2B5EF4-FFF2-40B4-BE49-F238E27FC236}">
                <a16:creationId xmlns:a16="http://schemas.microsoft.com/office/drawing/2014/main" id="{72AE410F-818B-454C-A13E-286919D9FE1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B8B46D3-C6CB-CA4E-97AD-587B734B4E8D}"/>
              </a:ext>
            </a:extLst>
          </p:cNvPr>
          <p:cNvSpPr>
            <a:spLocks noGrp="1"/>
          </p:cNvSpPr>
          <p:nvPr>
            <p:ph type="sldNum" sz="quarter" idx="12"/>
          </p:nvPr>
        </p:nvSpPr>
        <p:spPr/>
        <p:txBody>
          <a:bodyPr/>
          <a:lstStyle>
            <a:lvl1pPr>
              <a:defRPr/>
            </a:lvl1pPr>
          </a:lstStyle>
          <a:p>
            <a:pPr>
              <a:defRPr/>
            </a:pPr>
            <a:fld id="{15F903A1-B0E8-AE42-9FF2-69A43C0B8D01}" type="slidenum">
              <a:rPr lang="en-US" altLang="en-US"/>
              <a:pPr>
                <a:defRPr/>
              </a:pPr>
              <a:t>‹#›</a:t>
            </a:fld>
            <a:endParaRPr lang="en-US" altLang="en-US"/>
          </a:p>
        </p:txBody>
      </p:sp>
    </p:spTree>
    <p:extLst>
      <p:ext uri="{BB962C8B-B14F-4D97-AF65-F5344CB8AC3E}">
        <p14:creationId xmlns:p14="http://schemas.microsoft.com/office/powerpoint/2010/main" val="2498204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FFD7B351-0319-5A4B-A358-A5A57E4CBBDB}"/>
              </a:ext>
            </a:extLst>
          </p:cNvPr>
          <p:cNvSpPr>
            <a:spLocks noGrp="1"/>
          </p:cNvSpPr>
          <p:nvPr>
            <p:ph type="dt" sz="half" idx="10"/>
          </p:nvPr>
        </p:nvSpPr>
        <p:spPr/>
        <p:txBody>
          <a:bodyPr/>
          <a:lstStyle>
            <a:lvl1pPr>
              <a:defRPr/>
            </a:lvl1pPr>
          </a:lstStyle>
          <a:p>
            <a:pPr>
              <a:defRPr/>
            </a:pPr>
            <a:fld id="{A5581A19-308B-F844-855D-AC39DFEA7892}" type="datetimeFigureOut">
              <a:rPr lang="en-US" altLang="en-US"/>
              <a:pPr>
                <a:defRPr/>
              </a:pPr>
              <a:t>1/15/20</a:t>
            </a:fld>
            <a:endParaRPr lang="en-US" altLang="en-US"/>
          </a:p>
        </p:txBody>
      </p:sp>
      <p:sp>
        <p:nvSpPr>
          <p:cNvPr id="6" name="Footer Placeholder 4">
            <a:extLst>
              <a:ext uri="{FF2B5EF4-FFF2-40B4-BE49-F238E27FC236}">
                <a16:creationId xmlns:a16="http://schemas.microsoft.com/office/drawing/2014/main" id="{F25151C0-B260-4B4F-A254-5E2A8D88AFA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F7D069D-4946-F442-B6F3-201B3562798C}"/>
              </a:ext>
            </a:extLst>
          </p:cNvPr>
          <p:cNvSpPr>
            <a:spLocks noGrp="1"/>
          </p:cNvSpPr>
          <p:nvPr>
            <p:ph type="sldNum" sz="quarter" idx="12"/>
          </p:nvPr>
        </p:nvSpPr>
        <p:spPr/>
        <p:txBody>
          <a:bodyPr/>
          <a:lstStyle>
            <a:lvl1pPr>
              <a:defRPr/>
            </a:lvl1pPr>
          </a:lstStyle>
          <a:p>
            <a:pPr>
              <a:defRPr/>
            </a:pPr>
            <a:fld id="{198E2F51-37B9-6842-9685-AE1CF9FE58B2}" type="slidenum">
              <a:rPr lang="en-US" altLang="en-US"/>
              <a:pPr>
                <a:defRPr/>
              </a:pPr>
              <a:t>‹#›</a:t>
            </a:fld>
            <a:endParaRPr lang="en-US" altLang="en-US"/>
          </a:p>
        </p:txBody>
      </p:sp>
    </p:spTree>
    <p:extLst>
      <p:ext uri="{BB962C8B-B14F-4D97-AF65-F5344CB8AC3E}">
        <p14:creationId xmlns:p14="http://schemas.microsoft.com/office/powerpoint/2010/main" val="349114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a:extLst>
              <a:ext uri="{FF2B5EF4-FFF2-40B4-BE49-F238E27FC236}">
                <a16:creationId xmlns:a16="http://schemas.microsoft.com/office/drawing/2014/main" id="{F16AA9AC-5A7E-9D48-8157-F33B31191D6A}"/>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a:extLst>
              <a:ext uri="{FF2B5EF4-FFF2-40B4-BE49-F238E27FC236}">
                <a16:creationId xmlns:a16="http://schemas.microsoft.com/office/drawing/2014/main" id="{98B6E8B8-B6E3-9A4A-AB2F-E7AB44FB53A1}"/>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F3B6727C-B198-6E48-9693-96CB4D310BDB}"/>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D07CABE-7D36-484D-AB55-0490B7C0D4E7}"/>
              </a:ext>
            </a:extLst>
          </p:cNvPr>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Times New Roman Regular" charset="0"/>
              </a:defRPr>
            </a:lvl1pPr>
          </a:lstStyle>
          <a:p>
            <a:pPr>
              <a:defRPr/>
            </a:pPr>
            <a:fld id="{A2D09C5C-554B-C549-BB77-78845484E81A}" type="datetimeFigureOut">
              <a:rPr lang="en-US" altLang="en-US"/>
              <a:pPr>
                <a:defRPr/>
              </a:pPr>
              <a:t>1/15/20</a:t>
            </a:fld>
            <a:endParaRPr lang="en-US" altLang="en-US"/>
          </a:p>
        </p:txBody>
      </p:sp>
      <p:sp>
        <p:nvSpPr>
          <p:cNvPr id="5" name="Footer Placeholder 4">
            <a:extLst>
              <a:ext uri="{FF2B5EF4-FFF2-40B4-BE49-F238E27FC236}">
                <a16:creationId xmlns:a16="http://schemas.microsoft.com/office/drawing/2014/main" id="{E4FD58DC-E0AA-024B-B303-4806C5821CB8}"/>
              </a:ext>
            </a:extLst>
          </p:cNvPr>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Times New Roman Regular" charset="0"/>
                <a:ea typeface="ＭＳ Ｐゴシック" charset="0"/>
                <a:cs typeface="+mn-cs"/>
              </a:defRPr>
            </a:lvl1pPr>
          </a:lstStyle>
          <a:p>
            <a:pPr>
              <a:defRPr/>
            </a:pPr>
            <a:endParaRPr lang="en-US"/>
          </a:p>
        </p:txBody>
      </p:sp>
      <p:sp>
        <p:nvSpPr>
          <p:cNvPr id="6" name="Slide Number Placeholder 5">
            <a:extLst>
              <a:ext uri="{FF2B5EF4-FFF2-40B4-BE49-F238E27FC236}">
                <a16:creationId xmlns:a16="http://schemas.microsoft.com/office/drawing/2014/main" id="{0C608A75-1504-3549-A037-7FC3EF7FB89A}"/>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Times New Roman Regular" charset="0"/>
              </a:defRPr>
            </a:lvl1pPr>
          </a:lstStyle>
          <a:p>
            <a:pPr>
              <a:defRPr/>
            </a:pPr>
            <a:fld id="{B3C88F99-1416-1E4B-8EE7-4C117FE5FB6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b="1" kern="1200">
          <a:solidFill>
            <a:schemeClr val="tx1"/>
          </a:solidFill>
          <a:latin typeface="Arial Bold" charset="0"/>
          <a:ea typeface="MS PGothic" panose="020B0600070205080204" pitchFamily="34" charset="-128"/>
          <a:cs typeface="ＭＳ Ｐゴシック" charset="0"/>
        </a:defRPr>
      </a:lvl1pPr>
      <a:lvl2pPr algn="l" rtl="0" eaLnBrk="0" fontAlgn="base" hangingPunct="0">
        <a:lnSpc>
          <a:spcPct val="90000"/>
        </a:lnSpc>
        <a:spcBef>
          <a:spcPct val="0"/>
        </a:spcBef>
        <a:spcAft>
          <a:spcPct val="0"/>
        </a:spcAft>
        <a:defRPr sz="4400" b="1">
          <a:solidFill>
            <a:schemeClr val="tx1"/>
          </a:solidFill>
          <a:latin typeface="Arial Bold" charset="0"/>
          <a:ea typeface="MS PGothic" panose="020B0600070205080204" pitchFamily="34" charset="-128"/>
          <a:cs typeface="ＭＳ Ｐゴシック" charset="0"/>
        </a:defRPr>
      </a:lvl2pPr>
      <a:lvl3pPr algn="l" rtl="0" eaLnBrk="0" fontAlgn="base" hangingPunct="0">
        <a:lnSpc>
          <a:spcPct val="90000"/>
        </a:lnSpc>
        <a:spcBef>
          <a:spcPct val="0"/>
        </a:spcBef>
        <a:spcAft>
          <a:spcPct val="0"/>
        </a:spcAft>
        <a:defRPr sz="4400" b="1">
          <a:solidFill>
            <a:schemeClr val="tx1"/>
          </a:solidFill>
          <a:latin typeface="Arial Bold" charset="0"/>
          <a:ea typeface="MS PGothic" panose="020B0600070205080204" pitchFamily="34" charset="-128"/>
          <a:cs typeface="ＭＳ Ｐゴシック" charset="0"/>
        </a:defRPr>
      </a:lvl3pPr>
      <a:lvl4pPr algn="l" rtl="0" eaLnBrk="0" fontAlgn="base" hangingPunct="0">
        <a:lnSpc>
          <a:spcPct val="90000"/>
        </a:lnSpc>
        <a:spcBef>
          <a:spcPct val="0"/>
        </a:spcBef>
        <a:spcAft>
          <a:spcPct val="0"/>
        </a:spcAft>
        <a:defRPr sz="4400" b="1">
          <a:solidFill>
            <a:schemeClr val="tx1"/>
          </a:solidFill>
          <a:latin typeface="Arial Bold" charset="0"/>
          <a:ea typeface="MS PGothic" panose="020B0600070205080204" pitchFamily="34" charset="-128"/>
          <a:cs typeface="ＭＳ Ｐゴシック" charset="0"/>
        </a:defRPr>
      </a:lvl4pPr>
      <a:lvl5pPr algn="l" rtl="0" eaLnBrk="0" fontAlgn="base" hangingPunct="0">
        <a:lnSpc>
          <a:spcPct val="90000"/>
        </a:lnSpc>
        <a:spcBef>
          <a:spcPct val="0"/>
        </a:spcBef>
        <a:spcAft>
          <a:spcPct val="0"/>
        </a:spcAft>
        <a:defRPr sz="4400" b="1">
          <a:solidFill>
            <a:schemeClr val="tx1"/>
          </a:solidFill>
          <a:latin typeface="Arial Bold" charset="0"/>
          <a:ea typeface="MS PGothic" panose="020B0600070205080204" pitchFamily="34" charset="-128"/>
          <a:cs typeface="ＭＳ Ｐゴシック" charset="0"/>
        </a:defRPr>
      </a:lvl5pPr>
      <a:lvl6pPr marL="457200" algn="l" rtl="0" fontAlgn="base">
        <a:lnSpc>
          <a:spcPct val="90000"/>
        </a:lnSpc>
        <a:spcBef>
          <a:spcPct val="0"/>
        </a:spcBef>
        <a:spcAft>
          <a:spcPct val="0"/>
        </a:spcAft>
        <a:defRPr sz="4400" b="1">
          <a:solidFill>
            <a:schemeClr val="tx1"/>
          </a:solidFill>
          <a:latin typeface="Arial Bold" charset="0"/>
          <a:ea typeface="ＭＳ Ｐゴシック" charset="0"/>
        </a:defRPr>
      </a:lvl6pPr>
      <a:lvl7pPr marL="914400" algn="l" rtl="0" fontAlgn="base">
        <a:lnSpc>
          <a:spcPct val="90000"/>
        </a:lnSpc>
        <a:spcBef>
          <a:spcPct val="0"/>
        </a:spcBef>
        <a:spcAft>
          <a:spcPct val="0"/>
        </a:spcAft>
        <a:defRPr sz="4400" b="1">
          <a:solidFill>
            <a:schemeClr val="tx1"/>
          </a:solidFill>
          <a:latin typeface="Arial Bold" charset="0"/>
          <a:ea typeface="ＭＳ Ｐゴシック" charset="0"/>
        </a:defRPr>
      </a:lvl7pPr>
      <a:lvl8pPr marL="1371600" algn="l" rtl="0" fontAlgn="base">
        <a:lnSpc>
          <a:spcPct val="90000"/>
        </a:lnSpc>
        <a:spcBef>
          <a:spcPct val="0"/>
        </a:spcBef>
        <a:spcAft>
          <a:spcPct val="0"/>
        </a:spcAft>
        <a:defRPr sz="4400" b="1">
          <a:solidFill>
            <a:schemeClr val="tx1"/>
          </a:solidFill>
          <a:latin typeface="Arial Bold" charset="0"/>
          <a:ea typeface="ＭＳ Ｐゴシック" charset="0"/>
        </a:defRPr>
      </a:lvl8pPr>
      <a:lvl9pPr marL="1828800" algn="l" rtl="0" fontAlgn="base">
        <a:lnSpc>
          <a:spcPct val="90000"/>
        </a:lnSpc>
        <a:spcBef>
          <a:spcPct val="0"/>
        </a:spcBef>
        <a:spcAft>
          <a:spcPct val="0"/>
        </a:spcAft>
        <a:defRPr sz="4400" b="1">
          <a:solidFill>
            <a:schemeClr val="tx1"/>
          </a:solidFill>
          <a:latin typeface="Arial Bold" charset="0"/>
          <a:ea typeface="ＭＳ Ｐゴシック"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Times New Roman Regular"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Times New Roman Regular"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Times New Roman Regular"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Times New Roman Regular"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Times New Roman Regular"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com/search?q=hydrosphere&amp;safe=strict&amp;tbm=isch&amp;source=iu&amp;ictx=1&amp;fir=Dopb9YC05O4wJM%253A%252CWngS2TjCvPLNkM%252C%252Fm%252F012k1d&amp;vet=1&amp;usg=AI4_-kQ1kFHDeTPazerfBdx_SflHbGQh6A&amp;sa=X&amp;ved=2ahUKEwje8P_6vsHiAhUvIDQIHT3dDbQQ9QEwAHoECA8QBg#imgrc=Dopb9YC05O4wJM:"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s://www.nationalgeographic.org/encyclopedia/hydrosphere/" TargetMode="Externa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ubtitle 2">
            <a:extLst>
              <a:ext uri="{FF2B5EF4-FFF2-40B4-BE49-F238E27FC236}">
                <a16:creationId xmlns:a16="http://schemas.microsoft.com/office/drawing/2014/main" id="{17D1BDBE-FF04-1642-A024-11CC9994EEC6}"/>
              </a:ext>
            </a:extLst>
          </p:cNvPr>
          <p:cNvSpPr>
            <a:spLocks noGrp="1"/>
          </p:cNvSpPr>
          <p:nvPr>
            <p:ph type="subTitle" idx="1"/>
          </p:nvPr>
        </p:nvSpPr>
        <p:spPr>
          <a:xfrm>
            <a:off x="1143000" y="4903788"/>
            <a:ext cx="6940550" cy="963612"/>
          </a:xfrm>
        </p:spPr>
        <p:txBody>
          <a:bodyPr/>
          <a:lstStyle/>
          <a:p>
            <a:r>
              <a:rPr lang="en-US" altLang="en-US">
                <a:latin typeface="Arial" panose="020B0604020202020204" pitchFamily="34" charset="0"/>
                <a:cs typeface="Arial" panose="020B0604020202020204" pitchFamily="34" charset="0"/>
              </a:rPr>
              <a:t>BC Science Connections 10</a:t>
            </a:r>
          </a:p>
          <a:p>
            <a:r>
              <a:rPr lang="en-US" altLang="en-US">
                <a:latin typeface="Arial" panose="020B0604020202020204" pitchFamily="34" charset="0"/>
                <a:cs typeface="Arial" panose="020B0604020202020204" pitchFamily="34" charset="0"/>
              </a:rPr>
              <a:t>Unit 3: Energy is conserved and its transformation affects living things and the environment. </a:t>
            </a:r>
          </a:p>
        </p:txBody>
      </p:sp>
      <p:pic>
        <p:nvPicPr>
          <p:cNvPr id="3075" name="Picture 3">
            <a:extLst>
              <a:ext uri="{FF2B5EF4-FFF2-40B4-BE49-F238E27FC236}">
                <a16:creationId xmlns:a16="http://schemas.microsoft.com/office/drawing/2014/main" id="{540996F1-2808-6C42-B973-63705809CD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025" y="828675"/>
            <a:ext cx="8235950" cy="346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descr="Figure 3.34.png">
            <a:extLst>
              <a:ext uri="{FF2B5EF4-FFF2-40B4-BE49-F238E27FC236}">
                <a16:creationId xmlns:a16="http://schemas.microsoft.com/office/drawing/2014/main" id="{1C77F7A9-B3FB-CB43-B832-C2CDD144ADC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7021" y="0"/>
            <a:ext cx="8909958" cy="3584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Box 3">
            <a:extLst>
              <a:ext uri="{FF2B5EF4-FFF2-40B4-BE49-F238E27FC236}">
                <a16:creationId xmlns:a16="http://schemas.microsoft.com/office/drawing/2014/main" id="{E248C6B6-9A74-8942-AD59-2D157305A940}"/>
              </a:ext>
            </a:extLst>
          </p:cNvPr>
          <p:cNvSpPr txBox="1">
            <a:spLocks noChangeArrowheads="1"/>
          </p:cNvSpPr>
          <p:nvPr/>
        </p:nvSpPr>
        <p:spPr bwMode="auto">
          <a:xfrm>
            <a:off x="529771" y="3584744"/>
            <a:ext cx="8084457" cy="206210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Times New Roman Regular"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Regular"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Regular"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Times New Roman Regular"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Times New Roman Regular"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9pPr>
          </a:lstStyle>
          <a:p>
            <a:pPr eaLnBrk="1" hangingPunct="1">
              <a:lnSpc>
                <a:spcPct val="100000"/>
              </a:lnSpc>
              <a:spcBef>
                <a:spcPct val="0"/>
              </a:spcBef>
              <a:buFontTx/>
              <a:buNone/>
            </a:pPr>
            <a:r>
              <a:rPr lang="en-US" altLang="en-US" sz="1600" dirty="0">
                <a:latin typeface="Arial" panose="020B0604020202020204" pitchFamily="34" charset="0"/>
                <a:cs typeface="Arial" panose="020B0604020202020204" pitchFamily="34" charset="0"/>
              </a:rPr>
              <a:t>Figure 3.34: Electromagnetic radiation consists of the seven types shown here, from long-wavelength radio waves to short-wavelength gamma rays.</a:t>
            </a:r>
          </a:p>
          <a:p>
            <a:pPr eaLnBrk="1" hangingPunct="1">
              <a:lnSpc>
                <a:spcPct val="100000"/>
              </a:lnSpc>
              <a:spcBef>
                <a:spcPct val="0"/>
              </a:spcBef>
              <a:buFontTx/>
              <a:buNone/>
            </a:pPr>
            <a:endParaRPr lang="en-US" altLang="en-US" sz="1600" dirty="0">
              <a:latin typeface="Arial" panose="020B0604020202020204" pitchFamily="34" charset="0"/>
              <a:cs typeface="Arial" panose="020B0604020202020204" pitchFamily="34" charset="0"/>
            </a:endParaRPr>
          </a:p>
          <a:p>
            <a:pPr eaLnBrk="1" hangingPunct="1">
              <a:lnSpc>
                <a:spcPct val="100000"/>
              </a:lnSpc>
              <a:spcBef>
                <a:spcPct val="0"/>
              </a:spcBef>
              <a:buFontTx/>
              <a:buNone/>
            </a:pPr>
            <a:r>
              <a:rPr lang="en-US" altLang="en-US" sz="2000" b="1" dirty="0">
                <a:solidFill>
                  <a:srgbClr val="FF0000"/>
                </a:solidFill>
                <a:latin typeface="Arial" panose="020B0604020202020204" pitchFamily="34" charset="0"/>
                <a:cs typeface="Arial" panose="020B0604020202020204" pitchFamily="34" charset="0"/>
              </a:rPr>
              <a:t>Solar Energy contains infrared radiation, visible light and ultraviolet radiation.</a:t>
            </a:r>
          </a:p>
          <a:p>
            <a:pPr eaLnBrk="1" hangingPunct="1">
              <a:lnSpc>
                <a:spcPct val="100000"/>
              </a:lnSpc>
              <a:spcBef>
                <a:spcPct val="0"/>
              </a:spcBef>
              <a:buFontTx/>
              <a:buNone/>
            </a:pPr>
            <a:endParaRPr lang="en-US" altLang="en-US" sz="2000" b="1" dirty="0">
              <a:solidFill>
                <a:srgbClr val="FF0000"/>
              </a:solidFill>
              <a:latin typeface="Arial" panose="020B0604020202020204" pitchFamily="34" charset="0"/>
              <a:cs typeface="Arial" panose="020B0604020202020204" pitchFamily="34" charset="0"/>
            </a:endParaRPr>
          </a:p>
          <a:p>
            <a:pPr eaLnBrk="1" hangingPunct="1">
              <a:lnSpc>
                <a:spcPct val="100000"/>
              </a:lnSpc>
              <a:spcBef>
                <a:spcPct val="0"/>
              </a:spcBef>
              <a:buFontTx/>
              <a:buNone/>
            </a:pPr>
            <a:r>
              <a:rPr lang="en-US" altLang="en-US" sz="2000" b="1" dirty="0">
                <a:solidFill>
                  <a:srgbClr val="FF0000"/>
                </a:solidFill>
                <a:latin typeface="Arial" panose="020B0604020202020204" pitchFamily="34" charset="0"/>
                <a:cs typeface="Arial" panose="020B0604020202020204" pitchFamily="34" charset="0"/>
              </a:rPr>
              <a:t>Earth’s radiation is only infrared radiation </a:t>
            </a:r>
          </a:p>
        </p:txBody>
      </p:sp>
    </p:spTree>
    <p:extLst>
      <p:ext uri="{BB962C8B-B14F-4D97-AF65-F5344CB8AC3E}">
        <p14:creationId xmlns:p14="http://schemas.microsoft.com/office/powerpoint/2010/main" val="2107311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567F6EC2-275F-0B46-A2EC-3B9B64BFEFC8}"/>
              </a:ext>
            </a:extLst>
          </p:cNvPr>
          <p:cNvSpPr>
            <a:spLocks noGrp="1"/>
          </p:cNvSpPr>
          <p:nvPr>
            <p:ph type="title"/>
          </p:nvPr>
        </p:nvSpPr>
        <p:spPr>
          <a:xfrm>
            <a:off x="628650" y="500063"/>
            <a:ext cx="7886700" cy="1325562"/>
          </a:xfrm>
        </p:spPr>
        <p:txBody>
          <a:bodyPr/>
          <a:lstStyle/>
          <a:p>
            <a:pPr algn="ctr" eaLnBrk="1" hangingPunct="1"/>
            <a:r>
              <a:rPr lang="en-US" altLang="en-US" sz="2800" dirty="0"/>
              <a:t>Absorption, Reflection, and Radiation</a:t>
            </a:r>
            <a:br>
              <a:rPr lang="en-US" altLang="en-US" sz="2800" dirty="0"/>
            </a:br>
            <a:r>
              <a:rPr lang="en-US" altLang="en-US" sz="2800" dirty="0"/>
              <a:t>of Energy</a:t>
            </a:r>
          </a:p>
        </p:txBody>
      </p:sp>
      <p:sp>
        <p:nvSpPr>
          <p:cNvPr id="16387" name="Content Placeholder 2">
            <a:extLst>
              <a:ext uri="{FF2B5EF4-FFF2-40B4-BE49-F238E27FC236}">
                <a16:creationId xmlns:a16="http://schemas.microsoft.com/office/drawing/2014/main" id="{6BF6ECB2-0D79-2949-AD05-F53C6C6C36F0}"/>
              </a:ext>
            </a:extLst>
          </p:cNvPr>
          <p:cNvSpPr>
            <a:spLocks noGrp="1"/>
          </p:cNvSpPr>
          <p:nvPr>
            <p:ph idx="1"/>
          </p:nvPr>
        </p:nvSpPr>
        <p:spPr>
          <a:xfrm>
            <a:off x="723900" y="1825625"/>
            <a:ext cx="7791450" cy="3733800"/>
          </a:xfrm>
        </p:spPr>
        <p:txBody>
          <a:bodyPr/>
          <a:lstStyle/>
          <a:p>
            <a:pPr eaLnBrk="1" hangingPunct="1"/>
            <a:r>
              <a:rPr lang="en-US" altLang="en-US" dirty="0"/>
              <a:t>The Sun’s solar energy consists of visible light, infrared radiation, and ultraviolet radiation.</a:t>
            </a:r>
          </a:p>
          <a:p>
            <a:pPr eaLnBrk="1" hangingPunct="1"/>
            <a:endParaRPr lang="en-US" altLang="en-US" dirty="0"/>
          </a:p>
          <a:p>
            <a:pPr eaLnBrk="1" hangingPunct="1"/>
            <a:r>
              <a:rPr lang="en-US" altLang="en-US" dirty="0"/>
              <a:t>When visible light is absorbed by Earth’s surface, it is converted into thermal energy.</a:t>
            </a:r>
          </a:p>
          <a:p>
            <a:pPr eaLnBrk="1" hangingPunct="1"/>
            <a:endParaRPr lang="en-US" altLang="en-US" dirty="0"/>
          </a:p>
        </p:txBody>
      </p:sp>
    </p:spTree>
    <p:extLst>
      <p:ext uri="{BB962C8B-B14F-4D97-AF65-F5344CB8AC3E}">
        <p14:creationId xmlns:p14="http://schemas.microsoft.com/office/powerpoint/2010/main" val="2570011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567F6EC2-275F-0B46-A2EC-3B9B64BFEFC8}"/>
              </a:ext>
            </a:extLst>
          </p:cNvPr>
          <p:cNvSpPr>
            <a:spLocks noGrp="1"/>
          </p:cNvSpPr>
          <p:nvPr>
            <p:ph type="title"/>
          </p:nvPr>
        </p:nvSpPr>
        <p:spPr>
          <a:xfrm>
            <a:off x="628650" y="500063"/>
            <a:ext cx="7886700" cy="1325562"/>
          </a:xfrm>
        </p:spPr>
        <p:txBody>
          <a:bodyPr/>
          <a:lstStyle/>
          <a:p>
            <a:pPr algn="ctr" eaLnBrk="1" hangingPunct="1"/>
            <a:r>
              <a:rPr lang="en-US" altLang="en-US" sz="2800" dirty="0"/>
              <a:t>Absorption, Reflection, and Radiation</a:t>
            </a:r>
            <a:br>
              <a:rPr lang="en-US" altLang="en-US" sz="2800" dirty="0"/>
            </a:br>
            <a:r>
              <a:rPr lang="en-US" altLang="en-US" sz="2800" dirty="0"/>
              <a:t>of Energy</a:t>
            </a:r>
          </a:p>
        </p:txBody>
      </p:sp>
      <p:sp>
        <p:nvSpPr>
          <p:cNvPr id="16387" name="Content Placeholder 2">
            <a:extLst>
              <a:ext uri="{FF2B5EF4-FFF2-40B4-BE49-F238E27FC236}">
                <a16:creationId xmlns:a16="http://schemas.microsoft.com/office/drawing/2014/main" id="{6BF6ECB2-0D79-2949-AD05-F53C6C6C36F0}"/>
              </a:ext>
            </a:extLst>
          </p:cNvPr>
          <p:cNvSpPr>
            <a:spLocks noGrp="1"/>
          </p:cNvSpPr>
          <p:nvPr>
            <p:ph idx="1"/>
          </p:nvPr>
        </p:nvSpPr>
        <p:spPr>
          <a:xfrm>
            <a:off x="723900" y="1825625"/>
            <a:ext cx="7791450" cy="3733800"/>
          </a:xfrm>
        </p:spPr>
        <p:txBody>
          <a:bodyPr/>
          <a:lstStyle/>
          <a:p>
            <a:pPr eaLnBrk="1" hangingPunct="1"/>
            <a:r>
              <a:rPr lang="en-US" altLang="en-US" dirty="0"/>
              <a:t>The atmosphere absorbs infrared radiation and traps it as thermal energy.</a:t>
            </a:r>
          </a:p>
          <a:p>
            <a:pPr eaLnBrk="1" hangingPunct="1"/>
            <a:endParaRPr lang="en-US" altLang="en-US" dirty="0"/>
          </a:p>
          <a:p>
            <a:pPr eaLnBrk="1" hangingPunct="1"/>
            <a:r>
              <a:rPr lang="en-US" altLang="en-US" dirty="0"/>
              <a:t>Infrared radiation plays the largest role in regulating Earth’s temperature.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5915CCD8-9F8A-8B4B-B1EC-D61B6556C894}"/>
              </a:ext>
            </a:extLst>
          </p:cNvPr>
          <p:cNvSpPr>
            <a:spLocks noGrp="1"/>
          </p:cNvSpPr>
          <p:nvPr>
            <p:ph type="title"/>
          </p:nvPr>
        </p:nvSpPr>
        <p:spPr>
          <a:xfrm>
            <a:off x="628650" y="500063"/>
            <a:ext cx="7886700" cy="1325562"/>
          </a:xfrm>
        </p:spPr>
        <p:txBody>
          <a:bodyPr/>
          <a:lstStyle/>
          <a:p>
            <a:pPr algn="ctr" eaLnBrk="1" hangingPunct="1"/>
            <a:r>
              <a:rPr lang="en-US" altLang="en-US" sz="2800" dirty="0"/>
              <a:t>Absorption, Reflection, and Radiation</a:t>
            </a:r>
            <a:br>
              <a:rPr lang="en-US" altLang="en-US" sz="2800" dirty="0"/>
            </a:br>
            <a:r>
              <a:rPr lang="en-US" altLang="en-US" sz="2800" dirty="0"/>
              <a:t>of Energy (cont’d)</a:t>
            </a:r>
          </a:p>
        </p:txBody>
      </p:sp>
      <p:sp>
        <p:nvSpPr>
          <p:cNvPr id="6" name="Content Placeholder 2">
            <a:extLst>
              <a:ext uri="{FF2B5EF4-FFF2-40B4-BE49-F238E27FC236}">
                <a16:creationId xmlns:a16="http://schemas.microsoft.com/office/drawing/2014/main" id="{FF294ED7-9297-654A-B5F0-22851EC02947}"/>
              </a:ext>
            </a:extLst>
          </p:cNvPr>
          <p:cNvSpPr>
            <a:spLocks noGrp="1"/>
          </p:cNvSpPr>
          <p:nvPr>
            <p:ph idx="1"/>
          </p:nvPr>
        </p:nvSpPr>
        <p:spPr>
          <a:xfrm>
            <a:off x="723900" y="1976438"/>
            <a:ext cx="7791450" cy="1552575"/>
          </a:xfrm>
        </p:spPr>
        <p:txBody>
          <a:bodyPr rtlCol="0">
            <a:normAutofit/>
          </a:bodyPr>
          <a:lstStyle/>
          <a:p>
            <a:pPr eaLnBrk="1" fontAlgn="auto" hangingPunct="1">
              <a:spcAft>
                <a:spcPts val="0"/>
              </a:spcAft>
              <a:defRPr/>
            </a:pPr>
            <a:r>
              <a:rPr lang="en-US" dirty="0">
                <a:ea typeface="+mn-ea"/>
                <a:cs typeface="+mn-cs"/>
              </a:rPr>
              <a:t>The rest of the solar energy is absorbed, reflected, and scattered by clouds and the atmosphere.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Box 3">
            <a:extLst>
              <a:ext uri="{FF2B5EF4-FFF2-40B4-BE49-F238E27FC236}">
                <a16:creationId xmlns:a16="http://schemas.microsoft.com/office/drawing/2014/main" id="{2252CA00-1A45-E84F-A954-41A7311643D0}"/>
              </a:ext>
            </a:extLst>
          </p:cNvPr>
          <p:cNvSpPr txBox="1">
            <a:spLocks noChangeArrowheads="1"/>
          </p:cNvSpPr>
          <p:nvPr/>
        </p:nvSpPr>
        <p:spPr bwMode="auto">
          <a:xfrm>
            <a:off x="331108" y="5705930"/>
            <a:ext cx="8539841" cy="107721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Times New Roman Regular"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Regular"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Regular"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Times New Roman Regular"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Times New Roman Regular"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9pPr>
          </a:lstStyle>
          <a:p>
            <a:pPr eaLnBrk="1" hangingPunct="1">
              <a:lnSpc>
                <a:spcPct val="100000"/>
              </a:lnSpc>
              <a:spcBef>
                <a:spcPct val="0"/>
              </a:spcBef>
              <a:buFontTx/>
              <a:buNone/>
            </a:pPr>
            <a:r>
              <a:rPr lang="en-US" altLang="en-US" sz="1600" dirty="0">
                <a:latin typeface="Arial" panose="020B0604020202020204" pitchFamily="34" charset="0"/>
                <a:cs typeface="Arial" panose="020B0604020202020204" pitchFamily="34" charset="0"/>
              </a:rPr>
              <a:t>Figure 3.35: Incoming solar energy interacts with Earth’s atmosphere and surface in different ways. This energy diagram is based on 100 units of solar energy</a:t>
            </a:r>
          </a:p>
          <a:p>
            <a:pPr eaLnBrk="1" hangingPunct="1">
              <a:lnSpc>
                <a:spcPct val="100000"/>
              </a:lnSpc>
              <a:spcBef>
                <a:spcPct val="0"/>
              </a:spcBef>
              <a:buFontTx/>
              <a:buNone/>
            </a:pPr>
            <a:r>
              <a:rPr lang="en-US" altLang="en-US" sz="1600" dirty="0">
                <a:latin typeface="Arial" panose="020B0604020202020204" pitchFamily="34" charset="0"/>
                <a:cs typeface="Arial" panose="020B0604020202020204" pitchFamily="34" charset="0"/>
              </a:rPr>
              <a:t>entering the atmosphere. It shows the approximate amounts of energy radiated, reflected, and absorbed.</a:t>
            </a:r>
          </a:p>
        </p:txBody>
      </p:sp>
      <p:pic>
        <p:nvPicPr>
          <p:cNvPr id="18437" name="Picture 6">
            <a:extLst>
              <a:ext uri="{FF2B5EF4-FFF2-40B4-BE49-F238E27FC236}">
                <a16:creationId xmlns:a16="http://schemas.microsoft.com/office/drawing/2014/main" id="{1ADF78D2-FA7F-3C46-BA24-FBC4085A02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079" y="107043"/>
            <a:ext cx="8641442" cy="565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3333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EAE4E916-5F3C-8A41-9904-929FFE73F362}"/>
              </a:ext>
            </a:extLst>
          </p:cNvPr>
          <p:cNvSpPr>
            <a:spLocks noGrp="1"/>
          </p:cNvSpPr>
          <p:nvPr>
            <p:ph type="title"/>
          </p:nvPr>
        </p:nvSpPr>
        <p:spPr>
          <a:xfrm>
            <a:off x="628650" y="542925"/>
            <a:ext cx="7886700" cy="1147763"/>
          </a:xfrm>
        </p:spPr>
        <p:txBody>
          <a:bodyPr/>
          <a:lstStyle/>
          <a:p>
            <a:pPr algn="ctr" eaLnBrk="1" hangingPunct="1"/>
            <a:r>
              <a:rPr lang="en-US" altLang="en-US" sz="2800" dirty="0"/>
              <a:t>The Role of Greenhouse Gases</a:t>
            </a:r>
          </a:p>
        </p:txBody>
      </p:sp>
      <p:sp>
        <p:nvSpPr>
          <p:cNvPr id="20483" name="Content Placeholder 2">
            <a:extLst>
              <a:ext uri="{FF2B5EF4-FFF2-40B4-BE49-F238E27FC236}">
                <a16:creationId xmlns:a16="http://schemas.microsoft.com/office/drawing/2014/main" id="{7314E96A-5DD6-6E42-8D6B-85635845B51C}"/>
              </a:ext>
            </a:extLst>
          </p:cNvPr>
          <p:cNvSpPr>
            <a:spLocks noGrp="1"/>
          </p:cNvSpPr>
          <p:nvPr>
            <p:ph idx="1"/>
          </p:nvPr>
        </p:nvSpPr>
        <p:spPr>
          <a:xfrm>
            <a:off x="628650" y="1990725"/>
            <a:ext cx="7886700" cy="4186238"/>
          </a:xfrm>
        </p:spPr>
        <p:txBody>
          <a:bodyPr/>
          <a:lstStyle/>
          <a:p>
            <a:pPr eaLnBrk="1" hangingPunct="1"/>
            <a:r>
              <a:rPr lang="en-US" altLang="en-US" dirty="0"/>
              <a:t>Greenhouse gases warm Earth’s atmosphere and contribute to the </a:t>
            </a:r>
            <a:r>
              <a:rPr lang="en-US" altLang="en-US" i="1" dirty="0"/>
              <a:t>greenhouse effect.</a:t>
            </a:r>
          </a:p>
          <a:p>
            <a:pPr eaLnBrk="1" hangingPunct="1"/>
            <a:endParaRPr lang="en-US" altLang="en-US" i="1" dirty="0"/>
          </a:p>
          <a:p>
            <a:pPr eaLnBrk="1" hangingPunct="1"/>
            <a:r>
              <a:rPr lang="en-US" altLang="en-US" dirty="0"/>
              <a:t>Greenhouse gases include </a:t>
            </a:r>
            <a:r>
              <a:rPr lang="en-US" altLang="en-US" u="sng" dirty="0"/>
              <a:t>carbon dioxide, water </a:t>
            </a:r>
            <a:r>
              <a:rPr lang="en-US" altLang="en-US" u="sng" dirty="0" err="1"/>
              <a:t>vapour</a:t>
            </a:r>
            <a:r>
              <a:rPr lang="en-US" altLang="en-US" u="sng" dirty="0"/>
              <a:t>, nitrous oxide, and methane.</a:t>
            </a:r>
          </a:p>
          <a:p>
            <a:pPr eaLnBrk="1" hangingPunct="1">
              <a:buFont typeface="Arial" panose="020B0604020202020204" pitchFamily="34" charset="0"/>
              <a:buNone/>
            </a:pPr>
            <a:endParaRPr lang="en-US"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1998BB28-AD23-B446-AF61-308046627F90}"/>
              </a:ext>
            </a:extLst>
          </p:cNvPr>
          <p:cNvSpPr>
            <a:spLocks noGrp="1"/>
          </p:cNvSpPr>
          <p:nvPr>
            <p:ph type="title"/>
          </p:nvPr>
        </p:nvSpPr>
        <p:spPr/>
        <p:txBody>
          <a:bodyPr/>
          <a:lstStyle/>
          <a:p>
            <a:pPr algn="ctr" eaLnBrk="1" hangingPunct="1"/>
            <a:r>
              <a:rPr lang="en-US" altLang="en-US" sz="2800" dirty="0"/>
              <a:t>Conduction and Convection</a:t>
            </a:r>
          </a:p>
        </p:txBody>
      </p:sp>
      <p:sp>
        <p:nvSpPr>
          <p:cNvPr id="6" name="Content Placeholder 2">
            <a:extLst>
              <a:ext uri="{FF2B5EF4-FFF2-40B4-BE49-F238E27FC236}">
                <a16:creationId xmlns:a16="http://schemas.microsoft.com/office/drawing/2014/main" id="{26161B94-09AA-264C-A328-2EEB32962292}"/>
              </a:ext>
            </a:extLst>
          </p:cNvPr>
          <p:cNvSpPr>
            <a:spLocks noGrp="1"/>
          </p:cNvSpPr>
          <p:nvPr>
            <p:ph idx="1"/>
          </p:nvPr>
        </p:nvSpPr>
        <p:spPr/>
        <p:txBody>
          <a:bodyPr rtlCol="0">
            <a:normAutofit/>
          </a:bodyPr>
          <a:lstStyle/>
          <a:p>
            <a:pPr eaLnBrk="1" fontAlgn="auto" hangingPunct="1">
              <a:spcAft>
                <a:spcPts val="0"/>
              </a:spcAft>
              <a:defRPr/>
            </a:pPr>
            <a:r>
              <a:rPr lang="en-US" b="1" dirty="0">
                <a:ea typeface="+mn-ea"/>
                <a:cs typeface="+mn-cs"/>
              </a:rPr>
              <a:t>Conduction: </a:t>
            </a:r>
            <a:r>
              <a:rPr lang="en-US" dirty="0">
                <a:ea typeface="+mn-ea"/>
                <a:cs typeface="+mn-cs"/>
              </a:rPr>
              <a:t>the transfer of thermal energy between two substances that are touching</a:t>
            </a:r>
          </a:p>
          <a:p>
            <a:pPr eaLnBrk="1" fontAlgn="auto" hangingPunct="1">
              <a:spcAft>
                <a:spcPts val="0"/>
              </a:spcAft>
              <a:defRPr/>
            </a:pPr>
            <a:endParaRPr lang="en-US" dirty="0">
              <a:ea typeface="+mn-ea"/>
              <a:cs typeface="+mn-cs"/>
            </a:endParaRPr>
          </a:p>
          <a:p>
            <a:pPr eaLnBrk="1" fontAlgn="auto" hangingPunct="1">
              <a:spcAft>
                <a:spcPts val="0"/>
              </a:spcAft>
              <a:defRPr/>
            </a:pPr>
            <a:r>
              <a:rPr lang="en-US" dirty="0">
                <a:ea typeface="+mn-ea"/>
                <a:cs typeface="+mn-cs"/>
              </a:rPr>
              <a:t>Collision of molecules in the water and land transfer thermal energy to molecules in the air through conduction.</a:t>
            </a:r>
          </a:p>
          <a:p>
            <a:pPr eaLnBrk="1" fontAlgn="auto" hangingPunct="1">
              <a:spcAft>
                <a:spcPts val="0"/>
              </a:spcAft>
              <a:defRPr/>
            </a:pPr>
            <a:endParaRPr lang="en-US" dirty="0">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D199B7DE-74F9-C849-91FE-DC339442DF9C}"/>
              </a:ext>
            </a:extLst>
          </p:cNvPr>
          <p:cNvSpPr>
            <a:spLocks noGrp="1"/>
          </p:cNvSpPr>
          <p:nvPr>
            <p:ph type="title"/>
          </p:nvPr>
        </p:nvSpPr>
        <p:spPr/>
        <p:txBody>
          <a:bodyPr/>
          <a:lstStyle/>
          <a:p>
            <a:pPr algn="ctr" eaLnBrk="1" hangingPunct="1"/>
            <a:r>
              <a:rPr lang="en-US" altLang="en-US" sz="2800" dirty="0"/>
              <a:t>Conduction and Convection (cont’d)</a:t>
            </a:r>
          </a:p>
        </p:txBody>
      </p:sp>
      <p:sp>
        <p:nvSpPr>
          <p:cNvPr id="6" name="Content Placeholder 2">
            <a:extLst>
              <a:ext uri="{FF2B5EF4-FFF2-40B4-BE49-F238E27FC236}">
                <a16:creationId xmlns:a16="http://schemas.microsoft.com/office/drawing/2014/main" id="{D24E5116-8661-F04E-94FE-904E44188488}"/>
              </a:ext>
            </a:extLst>
          </p:cNvPr>
          <p:cNvSpPr>
            <a:spLocks noGrp="1"/>
          </p:cNvSpPr>
          <p:nvPr>
            <p:ph idx="1"/>
          </p:nvPr>
        </p:nvSpPr>
        <p:spPr>
          <a:xfrm>
            <a:off x="628650" y="1825624"/>
            <a:ext cx="7740650" cy="3878489"/>
          </a:xfrm>
        </p:spPr>
        <p:txBody>
          <a:bodyPr rtlCol="0">
            <a:normAutofit/>
          </a:bodyPr>
          <a:lstStyle/>
          <a:p>
            <a:pPr eaLnBrk="1" fontAlgn="auto" hangingPunct="1">
              <a:spcAft>
                <a:spcPts val="0"/>
              </a:spcAft>
              <a:defRPr/>
            </a:pPr>
            <a:r>
              <a:rPr lang="en-US" b="1" dirty="0">
                <a:ea typeface="+mn-ea"/>
                <a:cs typeface="+mn-cs"/>
              </a:rPr>
              <a:t>Convection: </a:t>
            </a:r>
            <a:r>
              <a:rPr lang="en-US" dirty="0">
                <a:ea typeface="+mn-ea"/>
                <a:cs typeface="+mn-cs"/>
              </a:rPr>
              <a:t>the transfer of thermal energy by the movement of heated fluids from one place to another</a:t>
            </a:r>
          </a:p>
          <a:p>
            <a:pPr eaLnBrk="1" fontAlgn="auto" hangingPunct="1">
              <a:spcAft>
                <a:spcPts val="0"/>
              </a:spcAft>
              <a:defRPr/>
            </a:pPr>
            <a:endParaRPr lang="en-US" dirty="0">
              <a:ea typeface="+mn-ea"/>
              <a:cs typeface="+mn-cs"/>
            </a:endParaRPr>
          </a:p>
          <a:p>
            <a:pPr eaLnBrk="1" fontAlgn="auto" hangingPunct="1">
              <a:spcAft>
                <a:spcPts val="0"/>
              </a:spcAft>
              <a:defRPr/>
            </a:pPr>
            <a:r>
              <a:rPr lang="en-US" dirty="0">
                <a:ea typeface="+mn-ea"/>
                <a:cs typeface="+mn-cs"/>
              </a:rPr>
              <a:t>Convection occurs in the air and distributes thermal energy.</a:t>
            </a:r>
          </a:p>
          <a:p>
            <a:pPr eaLnBrk="1" fontAlgn="auto" hangingPunct="1">
              <a:spcAft>
                <a:spcPts val="0"/>
              </a:spcAft>
              <a:defRPr/>
            </a:pPr>
            <a:endParaRPr lang="en-US" dirty="0">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Box 4">
            <a:extLst>
              <a:ext uri="{FF2B5EF4-FFF2-40B4-BE49-F238E27FC236}">
                <a16:creationId xmlns:a16="http://schemas.microsoft.com/office/drawing/2014/main" id="{82D2E16E-B970-D441-BAA0-8EEF84E1BAD4}"/>
              </a:ext>
            </a:extLst>
          </p:cNvPr>
          <p:cNvSpPr txBox="1">
            <a:spLocks noChangeArrowheads="1"/>
          </p:cNvSpPr>
          <p:nvPr/>
        </p:nvSpPr>
        <p:spPr bwMode="auto">
          <a:xfrm>
            <a:off x="124623" y="6500623"/>
            <a:ext cx="8104977" cy="33855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Times New Roman Regular"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Regular"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Regular"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Times New Roman Regular"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Times New Roman Regular"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9pPr>
          </a:lstStyle>
          <a:p>
            <a:pPr eaLnBrk="1" hangingPunct="1">
              <a:lnSpc>
                <a:spcPct val="100000"/>
              </a:lnSpc>
              <a:spcBef>
                <a:spcPct val="0"/>
              </a:spcBef>
              <a:buFontTx/>
              <a:buNone/>
            </a:pPr>
            <a:r>
              <a:rPr lang="en-US" altLang="en-US" sz="1600" dirty="0">
                <a:latin typeface="Arial" panose="020B0604020202020204" pitchFamily="34" charset="0"/>
                <a:cs typeface="Arial" panose="020B0604020202020204" pitchFamily="34" charset="0"/>
              </a:rPr>
              <a:t>Figure 3.37: Radiation, conduction, and convection all affect atmospheric temperature.</a:t>
            </a:r>
          </a:p>
        </p:txBody>
      </p:sp>
      <p:pic>
        <p:nvPicPr>
          <p:cNvPr id="24581" name="Picture 1" descr="Figure 3.37.png">
            <a:extLst>
              <a:ext uri="{FF2B5EF4-FFF2-40B4-BE49-F238E27FC236}">
                <a16:creationId xmlns:a16="http://schemas.microsoft.com/office/drawing/2014/main" id="{D103036E-F29C-8447-BA2A-1B8116CEE3D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4623" y="18823"/>
            <a:ext cx="8894754" cy="6531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1662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17713557-AC20-A94A-B55A-52D95783ED9A}"/>
              </a:ext>
            </a:extLst>
          </p:cNvPr>
          <p:cNvSpPr>
            <a:spLocks noGrp="1"/>
          </p:cNvSpPr>
          <p:nvPr>
            <p:ph type="title"/>
          </p:nvPr>
        </p:nvSpPr>
        <p:spPr/>
        <p:txBody>
          <a:bodyPr/>
          <a:lstStyle/>
          <a:p>
            <a:pPr algn="ctr" eaLnBrk="1" hangingPunct="1"/>
            <a:r>
              <a:rPr lang="en-US" altLang="en-US" sz="2800"/>
              <a:t>Discussion Questions</a:t>
            </a:r>
          </a:p>
        </p:txBody>
      </p:sp>
      <p:sp>
        <p:nvSpPr>
          <p:cNvPr id="26627" name="Content Placeholder 2">
            <a:extLst>
              <a:ext uri="{FF2B5EF4-FFF2-40B4-BE49-F238E27FC236}">
                <a16:creationId xmlns:a16="http://schemas.microsoft.com/office/drawing/2014/main" id="{3D6F99A5-ED5E-8840-8600-B0D39F2BC4E6}"/>
              </a:ext>
            </a:extLst>
          </p:cNvPr>
          <p:cNvSpPr>
            <a:spLocks noGrp="1"/>
          </p:cNvSpPr>
          <p:nvPr>
            <p:ph idx="1"/>
          </p:nvPr>
        </p:nvSpPr>
        <p:spPr>
          <a:xfrm>
            <a:off x="628650" y="1825625"/>
            <a:ext cx="7429500" cy="4351338"/>
          </a:xfrm>
        </p:spPr>
        <p:txBody>
          <a:bodyPr/>
          <a:lstStyle/>
          <a:p>
            <a:pPr marL="514350" indent="-514350" eaLnBrk="1" hangingPunct="1">
              <a:buFont typeface="Calibri Light" panose="020F0302020204030204" pitchFamily="34" charset="0"/>
              <a:buAutoNum type="arabicPeriod"/>
            </a:pPr>
            <a:r>
              <a:rPr lang="en-US" altLang="en-US"/>
              <a:t>Describe the roles played by the following in warming Earth’s atmosphere.</a:t>
            </a:r>
          </a:p>
          <a:p>
            <a:pPr marL="514350" indent="-514350" eaLnBrk="1" hangingPunct="1">
              <a:buFont typeface="Arial" panose="020B0604020202020204" pitchFamily="34" charset="0"/>
              <a:buNone/>
            </a:pPr>
            <a:r>
              <a:rPr lang="en-US" altLang="en-US"/>
              <a:t>     a)  radiation</a:t>
            </a:r>
          </a:p>
          <a:p>
            <a:pPr marL="514350" indent="-514350" eaLnBrk="1" hangingPunct="1">
              <a:buFont typeface="Arial" panose="020B0604020202020204" pitchFamily="34" charset="0"/>
              <a:buNone/>
            </a:pPr>
            <a:r>
              <a:rPr lang="en-US" altLang="en-US"/>
              <a:t>     b)  conduction</a:t>
            </a:r>
          </a:p>
          <a:p>
            <a:pPr marL="514350" indent="-514350" eaLnBrk="1" hangingPunct="1">
              <a:buFont typeface="Arial" panose="020B0604020202020204" pitchFamily="34" charset="0"/>
              <a:buNone/>
            </a:pPr>
            <a:r>
              <a:rPr lang="en-US" altLang="en-US"/>
              <a:t>     c)  greenhouse gases</a:t>
            </a:r>
          </a:p>
          <a:p>
            <a:pPr marL="514350" indent="-514350" eaLnBrk="1" hangingPunct="1">
              <a:buFont typeface="Arial" panose="020B0604020202020204" pitchFamily="34" charset="0"/>
              <a:buNone/>
            </a:pPr>
            <a:r>
              <a:rPr lang="en-US" altLang="en-US"/>
              <a:t>     d)  convection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A872AC8B-5B22-CC48-9D3A-4ECFAB05EE22}"/>
              </a:ext>
            </a:extLst>
          </p:cNvPr>
          <p:cNvSpPr>
            <a:spLocks noGrp="1"/>
          </p:cNvSpPr>
          <p:nvPr>
            <p:ph type="title"/>
          </p:nvPr>
        </p:nvSpPr>
        <p:spPr>
          <a:xfrm>
            <a:off x="628650" y="590550"/>
            <a:ext cx="7886700" cy="1325563"/>
          </a:xfrm>
        </p:spPr>
        <p:txBody>
          <a:bodyPr/>
          <a:lstStyle/>
          <a:p>
            <a:pPr algn="ctr" eaLnBrk="1" hangingPunct="1"/>
            <a:r>
              <a:rPr lang="en-US" altLang="en-US" sz="3200" dirty="0"/>
              <a:t>Topic 3.3: How does energy transformation affect global systems?</a:t>
            </a:r>
          </a:p>
        </p:txBody>
      </p:sp>
      <p:sp>
        <p:nvSpPr>
          <p:cNvPr id="4099" name="Content Placeholder 2">
            <a:extLst>
              <a:ext uri="{FF2B5EF4-FFF2-40B4-BE49-F238E27FC236}">
                <a16:creationId xmlns:a16="http://schemas.microsoft.com/office/drawing/2014/main" id="{E866A23C-0B36-A148-B8A4-269655774C28}"/>
              </a:ext>
            </a:extLst>
          </p:cNvPr>
          <p:cNvSpPr>
            <a:spLocks noGrp="1"/>
          </p:cNvSpPr>
          <p:nvPr>
            <p:ph idx="1"/>
          </p:nvPr>
        </p:nvSpPr>
        <p:spPr>
          <a:xfrm>
            <a:off x="628650" y="2105025"/>
            <a:ext cx="4248150" cy="4351338"/>
          </a:xfrm>
        </p:spPr>
        <p:txBody>
          <a:bodyPr/>
          <a:lstStyle/>
          <a:p>
            <a:pPr eaLnBrk="1" hangingPunct="1"/>
            <a:r>
              <a:rPr lang="en-US" altLang="ja-JP" sz="2200" dirty="0"/>
              <a:t>Earth is a system in which energy is transformed.</a:t>
            </a:r>
          </a:p>
          <a:p>
            <a:pPr eaLnBrk="1" hangingPunct="1"/>
            <a:r>
              <a:rPr lang="en-US" altLang="ja-JP" sz="2200" dirty="0"/>
              <a:t>Earth’s atmosphere is heated by the transformation and transfer of solar energy and thermal energy.</a:t>
            </a:r>
          </a:p>
          <a:p>
            <a:pPr eaLnBrk="1" hangingPunct="1"/>
            <a:r>
              <a:rPr lang="en-US" altLang="ja-JP" sz="2200" dirty="0"/>
              <a:t>Energy transfer and energy transformation moderate Earth’s temperature.</a:t>
            </a:r>
          </a:p>
          <a:p>
            <a:pPr eaLnBrk="1" hangingPunct="1"/>
            <a:r>
              <a:rPr lang="en-US" altLang="ja-JP" sz="2200" dirty="0"/>
              <a:t>Energy transformation and transfer can harm aquatic and terrestrial ecosystems.</a:t>
            </a:r>
          </a:p>
        </p:txBody>
      </p:sp>
      <p:pic>
        <p:nvPicPr>
          <p:cNvPr id="4100" name="Picture 4" descr="Jupiter.png">
            <a:extLst>
              <a:ext uri="{FF2B5EF4-FFF2-40B4-BE49-F238E27FC236}">
                <a16:creationId xmlns:a16="http://schemas.microsoft.com/office/drawing/2014/main" id="{E396EB7C-B178-4E41-A1DF-63EA7B6C239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0625" y="2238375"/>
            <a:ext cx="3683000"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3AD4F750-9D90-0543-92A9-8556609280F0}"/>
              </a:ext>
            </a:extLst>
          </p:cNvPr>
          <p:cNvSpPr>
            <a:spLocks noGrp="1"/>
          </p:cNvSpPr>
          <p:nvPr>
            <p:ph type="title"/>
          </p:nvPr>
        </p:nvSpPr>
        <p:spPr>
          <a:xfrm>
            <a:off x="628650" y="655638"/>
            <a:ext cx="7975600" cy="1325562"/>
          </a:xfrm>
        </p:spPr>
        <p:txBody>
          <a:bodyPr/>
          <a:lstStyle/>
          <a:p>
            <a:pPr algn="ctr" eaLnBrk="1" hangingPunct="1"/>
            <a:r>
              <a:rPr lang="en-US" altLang="en-US" sz="2800" dirty="0"/>
              <a:t>Concept 3: Energy transfer and energy transformation moderate Earth’s temperature.</a:t>
            </a:r>
          </a:p>
        </p:txBody>
      </p:sp>
      <p:sp>
        <p:nvSpPr>
          <p:cNvPr id="5" name="Content Placeholder 2">
            <a:extLst>
              <a:ext uri="{FF2B5EF4-FFF2-40B4-BE49-F238E27FC236}">
                <a16:creationId xmlns:a16="http://schemas.microsoft.com/office/drawing/2014/main" id="{A1EAE9A8-F07C-EA4B-9553-9E6238982992}"/>
              </a:ext>
            </a:extLst>
          </p:cNvPr>
          <p:cNvSpPr>
            <a:spLocks noGrp="1"/>
          </p:cNvSpPr>
          <p:nvPr>
            <p:ph idx="1"/>
          </p:nvPr>
        </p:nvSpPr>
        <p:spPr>
          <a:xfrm>
            <a:off x="628650" y="2295525"/>
            <a:ext cx="8267700" cy="3762375"/>
          </a:xfrm>
        </p:spPr>
        <p:txBody>
          <a:bodyPr rtlCol="0">
            <a:normAutofit/>
          </a:bodyPr>
          <a:lstStyle/>
          <a:p>
            <a:pPr eaLnBrk="1" fontAlgn="auto" hangingPunct="1">
              <a:spcAft>
                <a:spcPts val="0"/>
              </a:spcAft>
              <a:defRPr/>
            </a:pPr>
            <a:r>
              <a:rPr lang="en-US" dirty="0">
                <a:ea typeface="+mn-ea"/>
                <a:cs typeface="+mn-cs"/>
              </a:rPr>
              <a:t>Water moves among the hydrosphere, geosphere, and atmosphere through:</a:t>
            </a:r>
          </a:p>
          <a:p>
            <a:pPr marL="714375" indent="-447675" eaLnBrk="1" fontAlgn="auto" hangingPunct="1">
              <a:spcAft>
                <a:spcPts val="0"/>
              </a:spcAft>
              <a:buFont typeface="Arial" charset="0"/>
              <a:buAutoNum type="arabicParenR"/>
              <a:defRPr/>
            </a:pPr>
            <a:r>
              <a:rPr lang="en-US" dirty="0">
                <a:ea typeface="+mn-ea"/>
                <a:cs typeface="+mn-cs"/>
              </a:rPr>
              <a:t>condensation</a:t>
            </a:r>
          </a:p>
          <a:p>
            <a:pPr marL="714375" indent="-447675" eaLnBrk="1" fontAlgn="auto" hangingPunct="1">
              <a:spcAft>
                <a:spcPts val="0"/>
              </a:spcAft>
              <a:buFont typeface="Arial" charset="0"/>
              <a:buAutoNum type="arabicParenR"/>
              <a:defRPr/>
            </a:pPr>
            <a:r>
              <a:rPr lang="en-US" dirty="0">
                <a:ea typeface="+mn-ea"/>
                <a:cs typeface="+mn-cs"/>
              </a:rPr>
              <a:t>precipitation</a:t>
            </a:r>
          </a:p>
          <a:p>
            <a:pPr marL="714375" indent="-447675" eaLnBrk="1" fontAlgn="auto" hangingPunct="1">
              <a:spcAft>
                <a:spcPts val="0"/>
              </a:spcAft>
              <a:buFont typeface="Arial" charset="0"/>
              <a:buAutoNum type="arabicParenR"/>
              <a:defRPr/>
            </a:pPr>
            <a:r>
              <a:rPr lang="en-US" dirty="0">
                <a:ea typeface="+mn-ea"/>
                <a:cs typeface="+mn-cs"/>
              </a:rPr>
              <a:t>evaporation</a:t>
            </a:r>
          </a:p>
          <a:p>
            <a:pPr marL="714375" indent="-447675" eaLnBrk="1" fontAlgn="auto" hangingPunct="1">
              <a:spcAft>
                <a:spcPts val="0"/>
              </a:spcAft>
              <a:buFont typeface="Arial" charset="0"/>
              <a:buAutoNum type="arabicParenR"/>
              <a:defRPr/>
            </a:pPr>
            <a:r>
              <a:rPr lang="en-US" dirty="0">
                <a:ea typeface="+mn-ea"/>
                <a:cs typeface="+mn-cs"/>
              </a:rPr>
              <a:t>transpiration</a:t>
            </a:r>
          </a:p>
          <a:p>
            <a:pPr marL="0" indent="0" eaLnBrk="1" fontAlgn="auto" hangingPunct="1">
              <a:spcAft>
                <a:spcPts val="0"/>
              </a:spcAft>
              <a:buFont typeface="Arial" charset="0"/>
              <a:buNone/>
              <a:defRPr/>
            </a:pPr>
            <a:endParaRPr lang="en-US" dirty="0">
              <a:ea typeface="+mn-ea"/>
              <a:cs typeface="+mn-cs"/>
            </a:endParaRPr>
          </a:p>
          <a:p>
            <a:pPr marL="0" indent="0" eaLnBrk="1" fontAlgn="auto" hangingPunct="1">
              <a:spcAft>
                <a:spcPts val="0"/>
              </a:spcAft>
              <a:buFont typeface="Arial" charset="0"/>
              <a:buNone/>
              <a:defRPr/>
            </a:pPr>
            <a:endParaRPr lang="en-US" dirty="0">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7E4CF9DC-4B63-8A4B-870D-84B1904ABFF1}"/>
              </a:ext>
            </a:extLst>
          </p:cNvPr>
          <p:cNvSpPr>
            <a:spLocks noGrp="1"/>
          </p:cNvSpPr>
          <p:nvPr>
            <p:ph type="title"/>
          </p:nvPr>
        </p:nvSpPr>
        <p:spPr>
          <a:xfrm>
            <a:off x="628650" y="500063"/>
            <a:ext cx="7886700" cy="1325562"/>
          </a:xfrm>
        </p:spPr>
        <p:txBody>
          <a:bodyPr/>
          <a:lstStyle/>
          <a:p>
            <a:pPr algn="ctr" eaLnBrk="1" hangingPunct="1"/>
            <a:r>
              <a:rPr lang="en-US" altLang="en-US" sz="2800" dirty="0"/>
              <a:t>The Water Cycle </a:t>
            </a:r>
            <a:r>
              <a:rPr lang="en-US" altLang="en-US" sz="2800" u="sng" dirty="0">
                <a:solidFill>
                  <a:srgbClr val="FF0000"/>
                </a:solidFill>
              </a:rPr>
              <a:t>and Energy</a:t>
            </a:r>
          </a:p>
        </p:txBody>
      </p:sp>
      <p:sp>
        <p:nvSpPr>
          <p:cNvPr id="29699" name="TextBox 4">
            <a:extLst>
              <a:ext uri="{FF2B5EF4-FFF2-40B4-BE49-F238E27FC236}">
                <a16:creationId xmlns:a16="http://schemas.microsoft.com/office/drawing/2014/main" id="{7B93A34D-C8B5-0F41-B3B7-5ACEF63BE612}"/>
              </a:ext>
            </a:extLst>
          </p:cNvPr>
          <p:cNvSpPr txBox="1">
            <a:spLocks noChangeArrowheads="1"/>
          </p:cNvSpPr>
          <p:nvPr/>
        </p:nvSpPr>
        <p:spPr bwMode="auto">
          <a:xfrm>
            <a:off x="5726113" y="4899025"/>
            <a:ext cx="2789237" cy="5842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imes New Roman Regular"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Regular"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Regular"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Times New Roman Regular"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Times New Roman Regular"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9pPr>
          </a:lstStyle>
          <a:p>
            <a:pPr eaLnBrk="1" hangingPunct="1">
              <a:lnSpc>
                <a:spcPct val="100000"/>
              </a:lnSpc>
              <a:spcBef>
                <a:spcPct val="0"/>
              </a:spcBef>
              <a:buFontTx/>
              <a:buNone/>
            </a:pPr>
            <a:r>
              <a:rPr lang="en-US" altLang="en-US" sz="1600">
                <a:latin typeface="Arial" panose="020B0604020202020204" pitchFamily="34" charset="0"/>
                <a:cs typeface="Arial" panose="020B0604020202020204" pitchFamily="34" charset="0"/>
              </a:rPr>
              <a:t>Figure 3.38 The water cycle</a:t>
            </a:r>
          </a:p>
          <a:p>
            <a:pPr eaLnBrk="1" hangingPunct="1">
              <a:lnSpc>
                <a:spcPct val="100000"/>
              </a:lnSpc>
              <a:spcBef>
                <a:spcPct val="0"/>
              </a:spcBef>
              <a:buFontTx/>
              <a:buNone/>
            </a:pPr>
            <a:r>
              <a:rPr lang="en-US" altLang="en-US" sz="1600">
                <a:latin typeface="Arial" panose="020B0604020202020204" pitchFamily="34" charset="0"/>
                <a:cs typeface="Arial" panose="020B0604020202020204" pitchFamily="34" charset="0"/>
              </a:rPr>
              <a:t>transports water and energy.</a:t>
            </a:r>
          </a:p>
        </p:txBody>
      </p:sp>
      <p:sp>
        <p:nvSpPr>
          <p:cNvPr id="29700" name="Content Placeholder 2">
            <a:extLst>
              <a:ext uri="{FF2B5EF4-FFF2-40B4-BE49-F238E27FC236}">
                <a16:creationId xmlns:a16="http://schemas.microsoft.com/office/drawing/2014/main" id="{74692FA3-1C3D-134E-B58F-5013E9F937E5}"/>
              </a:ext>
            </a:extLst>
          </p:cNvPr>
          <p:cNvSpPr>
            <a:spLocks noGrp="1"/>
          </p:cNvSpPr>
          <p:nvPr>
            <p:ph idx="1"/>
          </p:nvPr>
        </p:nvSpPr>
        <p:spPr>
          <a:xfrm>
            <a:off x="628650" y="2041525"/>
            <a:ext cx="4248150" cy="4135438"/>
          </a:xfrm>
        </p:spPr>
        <p:txBody>
          <a:bodyPr/>
          <a:lstStyle/>
          <a:p>
            <a:pPr eaLnBrk="1" hangingPunct="1">
              <a:lnSpc>
                <a:spcPct val="80000"/>
              </a:lnSpc>
            </a:pPr>
            <a:r>
              <a:rPr lang="en-US" altLang="en-US" b="1" i="1" u="sng" dirty="0"/>
              <a:t>Condensation</a:t>
            </a:r>
            <a:r>
              <a:rPr lang="en-US" altLang="en-US" dirty="0"/>
              <a:t> </a:t>
            </a:r>
            <a:r>
              <a:rPr lang="en-US" altLang="en-US" b="1" dirty="0">
                <a:solidFill>
                  <a:srgbClr val="FF0000"/>
                </a:solidFill>
              </a:rPr>
              <a:t>releases</a:t>
            </a:r>
            <a:r>
              <a:rPr lang="en-US" altLang="en-US" dirty="0"/>
              <a:t> thermal energy into the atmosphere.</a:t>
            </a:r>
          </a:p>
          <a:p>
            <a:pPr eaLnBrk="1" hangingPunct="1">
              <a:lnSpc>
                <a:spcPct val="80000"/>
              </a:lnSpc>
            </a:pPr>
            <a:r>
              <a:rPr lang="en-US" altLang="en-US" dirty="0"/>
              <a:t>Water returns to the surface through </a:t>
            </a:r>
            <a:r>
              <a:rPr lang="en-US" altLang="en-US" b="1" i="1" u="sng" dirty="0"/>
              <a:t>precipitation</a:t>
            </a:r>
            <a:r>
              <a:rPr lang="en-US" altLang="en-US" dirty="0"/>
              <a:t> as rain and snow.</a:t>
            </a:r>
          </a:p>
          <a:p>
            <a:pPr eaLnBrk="1" hangingPunct="1">
              <a:lnSpc>
                <a:spcPct val="80000"/>
              </a:lnSpc>
            </a:pPr>
            <a:r>
              <a:rPr lang="en-US" altLang="en-US" dirty="0"/>
              <a:t>When water </a:t>
            </a:r>
            <a:r>
              <a:rPr lang="en-US" altLang="en-US" b="1" dirty="0">
                <a:solidFill>
                  <a:srgbClr val="FF0000"/>
                </a:solidFill>
              </a:rPr>
              <a:t>absorbs</a:t>
            </a:r>
            <a:r>
              <a:rPr lang="en-US" altLang="en-US" dirty="0"/>
              <a:t> thermal energy, it </a:t>
            </a:r>
            <a:r>
              <a:rPr lang="en-US" altLang="en-US" i="1" dirty="0"/>
              <a:t>evaporates</a:t>
            </a:r>
            <a:r>
              <a:rPr lang="en-US" altLang="en-US" dirty="0"/>
              <a:t> from Earth’s surface.</a:t>
            </a:r>
          </a:p>
          <a:p>
            <a:pPr eaLnBrk="1" hangingPunct="1">
              <a:lnSpc>
                <a:spcPct val="80000"/>
              </a:lnSpc>
              <a:buFont typeface="Arial" panose="020B0604020202020204" pitchFamily="34" charset="0"/>
              <a:buNone/>
            </a:pPr>
            <a:endParaRPr lang="en-US" altLang="en-US" dirty="0"/>
          </a:p>
        </p:txBody>
      </p:sp>
      <p:pic>
        <p:nvPicPr>
          <p:cNvPr id="29701" name="Picture 2" descr="Screen Shot 2018-07-09 at 10.13.24 AM.png">
            <a:extLst>
              <a:ext uri="{FF2B5EF4-FFF2-40B4-BE49-F238E27FC236}">
                <a16:creationId xmlns:a16="http://schemas.microsoft.com/office/drawing/2014/main" id="{12BF3F92-8B97-0E47-9896-EB1F4A17576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06938" y="2041525"/>
            <a:ext cx="4189412"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8C6A7BC1-A682-C24D-8212-77A517419342}"/>
              </a:ext>
            </a:extLst>
          </p:cNvPr>
          <p:cNvSpPr/>
          <p:nvPr/>
        </p:nvSpPr>
        <p:spPr>
          <a:xfrm>
            <a:off x="4963885" y="841827"/>
            <a:ext cx="2206171" cy="5910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794863E7-0135-5C48-BB30-EB99BCBEDBE2}"/>
              </a:ext>
            </a:extLst>
          </p:cNvPr>
          <p:cNvSpPr>
            <a:spLocks noGrp="1"/>
          </p:cNvSpPr>
          <p:nvPr>
            <p:ph type="title"/>
          </p:nvPr>
        </p:nvSpPr>
        <p:spPr>
          <a:xfrm>
            <a:off x="628650" y="500063"/>
            <a:ext cx="7886700" cy="1325562"/>
          </a:xfrm>
        </p:spPr>
        <p:txBody>
          <a:bodyPr/>
          <a:lstStyle/>
          <a:p>
            <a:pPr algn="ctr" eaLnBrk="1" hangingPunct="1"/>
            <a:r>
              <a:rPr lang="en-US" altLang="en-US" sz="2800"/>
              <a:t>The Water Cycle (cont’d)</a:t>
            </a:r>
          </a:p>
        </p:txBody>
      </p:sp>
      <p:sp>
        <p:nvSpPr>
          <p:cNvPr id="31747" name="TextBox 4">
            <a:extLst>
              <a:ext uri="{FF2B5EF4-FFF2-40B4-BE49-F238E27FC236}">
                <a16:creationId xmlns:a16="http://schemas.microsoft.com/office/drawing/2014/main" id="{BEDB0F28-D0A4-BF4C-938B-C1C9150E2BB7}"/>
              </a:ext>
            </a:extLst>
          </p:cNvPr>
          <p:cNvSpPr txBox="1">
            <a:spLocks noChangeArrowheads="1"/>
          </p:cNvSpPr>
          <p:nvPr/>
        </p:nvSpPr>
        <p:spPr bwMode="auto">
          <a:xfrm>
            <a:off x="5735638" y="4830763"/>
            <a:ext cx="2779712" cy="5842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imes New Roman Regular"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Regular"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Regular"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Times New Roman Regular"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Times New Roman Regular"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9pPr>
          </a:lstStyle>
          <a:p>
            <a:pPr eaLnBrk="1" hangingPunct="1">
              <a:lnSpc>
                <a:spcPct val="100000"/>
              </a:lnSpc>
              <a:spcBef>
                <a:spcPct val="0"/>
              </a:spcBef>
              <a:buFontTx/>
              <a:buNone/>
            </a:pPr>
            <a:r>
              <a:rPr lang="en-US" altLang="en-US" sz="1600">
                <a:latin typeface="Arial" panose="020B0604020202020204" pitchFamily="34" charset="0"/>
                <a:cs typeface="Arial" panose="020B0604020202020204" pitchFamily="34" charset="0"/>
              </a:rPr>
              <a:t>Figure 3.38 The water cycle</a:t>
            </a:r>
          </a:p>
          <a:p>
            <a:pPr eaLnBrk="1" hangingPunct="1">
              <a:lnSpc>
                <a:spcPct val="100000"/>
              </a:lnSpc>
              <a:spcBef>
                <a:spcPct val="0"/>
              </a:spcBef>
              <a:buFontTx/>
              <a:buNone/>
            </a:pPr>
            <a:r>
              <a:rPr lang="en-US" altLang="en-US" sz="1600">
                <a:latin typeface="Arial" panose="020B0604020202020204" pitchFamily="34" charset="0"/>
                <a:cs typeface="Arial" panose="020B0604020202020204" pitchFamily="34" charset="0"/>
              </a:rPr>
              <a:t>transports water and energy.</a:t>
            </a:r>
          </a:p>
        </p:txBody>
      </p:sp>
      <p:sp>
        <p:nvSpPr>
          <p:cNvPr id="6" name="Content Placeholder 2">
            <a:extLst>
              <a:ext uri="{FF2B5EF4-FFF2-40B4-BE49-F238E27FC236}">
                <a16:creationId xmlns:a16="http://schemas.microsoft.com/office/drawing/2014/main" id="{C06A67CC-974B-E541-9EFD-CC318F7650BF}"/>
              </a:ext>
            </a:extLst>
          </p:cNvPr>
          <p:cNvSpPr>
            <a:spLocks noGrp="1"/>
          </p:cNvSpPr>
          <p:nvPr>
            <p:ph idx="1"/>
          </p:nvPr>
        </p:nvSpPr>
        <p:spPr>
          <a:xfrm>
            <a:off x="406400" y="2025650"/>
            <a:ext cx="4248150" cy="4135438"/>
          </a:xfrm>
        </p:spPr>
        <p:txBody>
          <a:bodyPr rtlCol="0">
            <a:normAutofit/>
          </a:bodyPr>
          <a:lstStyle/>
          <a:p>
            <a:pPr eaLnBrk="1" fontAlgn="auto" hangingPunct="1">
              <a:spcAft>
                <a:spcPts val="0"/>
              </a:spcAft>
              <a:defRPr/>
            </a:pPr>
            <a:r>
              <a:rPr lang="en-US" dirty="0">
                <a:ea typeface="+mn-ea"/>
                <a:cs typeface="+mn-cs"/>
              </a:rPr>
              <a:t>Plants take up water from the ground and release it into the atmosphere as water </a:t>
            </a:r>
            <a:r>
              <a:rPr lang="en-US" dirty="0" err="1">
                <a:ea typeface="+mn-ea"/>
                <a:cs typeface="+mn-cs"/>
              </a:rPr>
              <a:t>vapour</a:t>
            </a:r>
            <a:r>
              <a:rPr lang="en-US" dirty="0">
                <a:ea typeface="+mn-ea"/>
                <a:cs typeface="+mn-cs"/>
              </a:rPr>
              <a:t>. </a:t>
            </a:r>
          </a:p>
          <a:p>
            <a:pPr eaLnBrk="1" fontAlgn="auto" hangingPunct="1">
              <a:spcAft>
                <a:spcPts val="0"/>
              </a:spcAft>
              <a:defRPr/>
            </a:pPr>
            <a:endParaRPr lang="en-US" dirty="0">
              <a:ea typeface="+mn-ea"/>
              <a:cs typeface="+mn-cs"/>
            </a:endParaRPr>
          </a:p>
          <a:p>
            <a:pPr eaLnBrk="1" fontAlgn="auto" hangingPunct="1">
              <a:spcAft>
                <a:spcPts val="0"/>
              </a:spcAft>
              <a:defRPr/>
            </a:pPr>
            <a:r>
              <a:rPr lang="en-US" dirty="0">
                <a:ea typeface="+mn-ea"/>
                <a:cs typeface="+mn-cs"/>
              </a:rPr>
              <a:t>This is the process of </a:t>
            </a:r>
            <a:r>
              <a:rPr lang="en-US" i="1" dirty="0">
                <a:ea typeface="+mn-ea"/>
                <a:cs typeface="+mn-cs"/>
              </a:rPr>
              <a:t>transpiration.</a:t>
            </a:r>
          </a:p>
        </p:txBody>
      </p:sp>
      <p:pic>
        <p:nvPicPr>
          <p:cNvPr id="31749" name="Picture 2" descr="Screen Shot 2018-07-09 at 10.13.24 AM.png">
            <a:extLst>
              <a:ext uri="{FF2B5EF4-FFF2-40B4-BE49-F238E27FC236}">
                <a16:creationId xmlns:a16="http://schemas.microsoft.com/office/drawing/2014/main" id="{7B13953C-A0AB-394C-99AE-598802A8355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64063" y="2041525"/>
            <a:ext cx="4189412"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9" name="Picture 2" descr="Screen Shot 2018-07-09 at 10.13.24 AM.png">
            <a:extLst>
              <a:ext uri="{FF2B5EF4-FFF2-40B4-BE49-F238E27FC236}">
                <a16:creationId xmlns:a16="http://schemas.microsoft.com/office/drawing/2014/main" id="{7B13953C-A0AB-394C-99AE-598802A8355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571" y="235409"/>
            <a:ext cx="9223782" cy="578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5726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3D8B91B9-686A-9B40-9DEB-F81C97A25670}"/>
              </a:ext>
            </a:extLst>
          </p:cNvPr>
          <p:cNvSpPr>
            <a:spLocks noGrp="1"/>
          </p:cNvSpPr>
          <p:nvPr>
            <p:ph type="title"/>
          </p:nvPr>
        </p:nvSpPr>
        <p:spPr>
          <a:xfrm>
            <a:off x="628650" y="533400"/>
            <a:ext cx="7886700" cy="1325563"/>
          </a:xfrm>
        </p:spPr>
        <p:txBody>
          <a:bodyPr/>
          <a:lstStyle/>
          <a:p>
            <a:pPr algn="ctr" eaLnBrk="1" hangingPunct="1"/>
            <a:r>
              <a:rPr lang="en-US" altLang="en-US" sz="2800" dirty="0"/>
              <a:t>Water Moderates Earth’s Temperature</a:t>
            </a:r>
          </a:p>
        </p:txBody>
      </p:sp>
      <p:sp>
        <p:nvSpPr>
          <p:cNvPr id="6" name="Content Placeholder 2">
            <a:extLst>
              <a:ext uri="{FF2B5EF4-FFF2-40B4-BE49-F238E27FC236}">
                <a16:creationId xmlns:a16="http://schemas.microsoft.com/office/drawing/2014/main" id="{B221B4B3-CBF1-8C47-A298-52BD926E4248}"/>
              </a:ext>
            </a:extLst>
          </p:cNvPr>
          <p:cNvSpPr>
            <a:spLocks noGrp="1"/>
          </p:cNvSpPr>
          <p:nvPr>
            <p:ph idx="1"/>
          </p:nvPr>
        </p:nvSpPr>
        <p:spPr>
          <a:xfrm>
            <a:off x="628650" y="1858963"/>
            <a:ext cx="7753350" cy="4318000"/>
          </a:xfrm>
        </p:spPr>
        <p:txBody>
          <a:bodyPr rtlCol="0">
            <a:normAutofit lnSpcReduction="10000"/>
          </a:bodyPr>
          <a:lstStyle/>
          <a:p>
            <a:pPr eaLnBrk="1" fontAlgn="auto" hangingPunct="1">
              <a:spcAft>
                <a:spcPts val="0"/>
              </a:spcAft>
              <a:defRPr/>
            </a:pPr>
            <a:r>
              <a:rPr lang="en-US" dirty="0">
                <a:ea typeface="+mn-ea"/>
                <a:cs typeface="+mn-cs"/>
              </a:rPr>
              <a:t>Water absorbs a lot of energy through evaporation.</a:t>
            </a:r>
          </a:p>
          <a:p>
            <a:pPr eaLnBrk="1" fontAlgn="auto" hangingPunct="1">
              <a:spcAft>
                <a:spcPts val="0"/>
              </a:spcAft>
              <a:defRPr/>
            </a:pPr>
            <a:r>
              <a:rPr lang="en-US" dirty="0">
                <a:ea typeface="+mn-ea"/>
                <a:cs typeface="+mn-cs"/>
              </a:rPr>
              <a:t>Evaporation plays a role in cooling Earth.</a:t>
            </a:r>
          </a:p>
          <a:p>
            <a:pPr eaLnBrk="1" fontAlgn="auto" hangingPunct="1">
              <a:spcAft>
                <a:spcPts val="0"/>
              </a:spcAft>
              <a:defRPr/>
            </a:pPr>
            <a:r>
              <a:rPr lang="en-US" b="1" dirty="0">
                <a:ea typeface="+mn-ea"/>
                <a:cs typeface="+mn-cs"/>
              </a:rPr>
              <a:t>Specific heat capacity: </a:t>
            </a:r>
            <a:r>
              <a:rPr lang="en-US" u="sng" dirty="0">
                <a:ea typeface="+mn-ea"/>
                <a:cs typeface="+mn-cs"/>
              </a:rPr>
              <a:t>the amount of energy required to change the temperature of 1 g of a substance by 1 degree Celsius</a:t>
            </a:r>
          </a:p>
          <a:p>
            <a:pPr eaLnBrk="1" fontAlgn="auto" hangingPunct="1">
              <a:spcAft>
                <a:spcPts val="0"/>
              </a:spcAft>
              <a:defRPr/>
            </a:pPr>
            <a:r>
              <a:rPr lang="en-US" dirty="0">
                <a:ea typeface="ＭＳ Ｐゴシック" charset="0"/>
              </a:rPr>
              <a:t>Water has a high specific heat capacity.</a:t>
            </a:r>
          </a:p>
          <a:p>
            <a:pPr lvl="1" eaLnBrk="1" fontAlgn="auto" hangingPunct="1">
              <a:spcAft>
                <a:spcPts val="0"/>
              </a:spcAft>
              <a:defRPr/>
            </a:pPr>
            <a:r>
              <a:rPr lang="en-US" dirty="0">
                <a:ea typeface="ＭＳ Ｐゴシック" charset="0"/>
              </a:rPr>
              <a:t>This is why lakes in Dawson Creek stay at around 4 C year round</a:t>
            </a:r>
          </a:p>
          <a:p>
            <a:pPr eaLnBrk="1" fontAlgn="auto" hangingPunct="1">
              <a:spcAft>
                <a:spcPts val="0"/>
              </a:spcAft>
              <a:defRPr/>
            </a:pPr>
            <a:r>
              <a:rPr lang="en-US" dirty="0">
                <a:ea typeface="+mn-ea"/>
                <a:cs typeface="+mn-cs"/>
              </a:rPr>
              <a:t>Therefore, ocean temperatures stay relatively constant.</a:t>
            </a:r>
          </a:p>
          <a:p>
            <a:pPr marL="0" indent="0" eaLnBrk="1" fontAlgn="auto" hangingPunct="1">
              <a:spcAft>
                <a:spcPts val="0"/>
              </a:spcAft>
              <a:buFont typeface="Arial" charset="0"/>
              <a:buNone/>
              <a:defRPr/>
            </a:pPr>
            <a:endParaRPr lang="en-US" dirty="0">
              <a:ea typeface="+mn-ea"/>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0AB62E6E-DE67-A54C-BE54-4BA401C509ED}"/>
              </a:ext>
            </a:extLst>
          </p:cNvPr>
          <p:cNvSpPr>
            <a:spLocks noGrp="1"/>
          </p:cNvSpPr>
          <p:nvPr>
            <p:ph type="title"/>
          </p:nvPr>
        </p:nvSpPr>
        <p:spPr>
          <a:xfrm>
            <a:off x="628650" y="500063"/>
            <a:ext cx="7886700" cy="1325562"/>
          </a:xfrm>
        </p:spPr>
        <p:txBody>
          <a:bodyPr/>
          <a:lstStyle/>
          <a:p>
            <a:pPr algn="ctr" eaLnBrk="1" hangingPunct="1"/>
            <a:r>
              <a:rPr lang="en-US" altLang="en-US" sz="2800"/>
              <a:t>Discussion Questions</a:t>
            </a:r>
          </a:p>
        </p:txBody>
      </p:sp>
      <p:sp>
        <p:nvSpPr>
          <p:cNvPr id="35843" name="Content Placeholder 2">
            <a:extLst>
              <a:ext uri="{FF2B5EF4-FFF2-40B4-BE49-F238E27FC236}">
                <a16:creationId xmlns:a16="http://schemas.microsoft.com/office/drawing/2014/main" id="{3D7DC831-1C05-9545-9119-51D2E6E3BA49}"/>
              </a:ext>
            </a:extLst>
          </p:cNvPr>
          <p:cNvSpPr>
            <a:spLocks noGrp="1"/>
          </p:cNvSpPr>
          <p:nvPr>
            <p:ph idx="1"/>
          </p:nvPr>
        </p:nvSpPr>
        <p:spPr>
          <a:xfrm>
            <a:off x="628650" y="1364343"/>
            <a:ext cx="7677150" cy="4993594"/>
          </a:xfrm>
        </p:spPr>
        <p:txBody>
          <a:bodyPr/>
          <a:lstStyle/>
          <a:p>
            <a:pPr marL="514350" indent="-514350" eaLnBrk="1" hangingPunct="1">
              <a:buFont typeface="Calibri Light" panose="020F0302020204030204" pitchFamily="34" charset="0"/>
              <a:buAutoNum type="arabicPeriod"/>
            </a:pPr>
            <a:r>
              <a:rPr lang="en-US" altLang="en-US" dirty="0"/>
              <a:t>Describe the role energy transformation plays in the water cycle.</a:t>
            </a:r>
          </a:p>
          <a:p>
            <a:pPr marL="514350" indent="-514350" eaLnBrk="1" hangingPunct="1">
              <a:buFont typeface="Calibri Light" panose="020F0302020204030204" pitchFamily="34" charset="0"/>
              <a:buAutoNum type="arabicPeriod"/>
            </a:pPr>
            <a:endParaRPr lang="en-US" altLang="en-US" dirty="0"/>
          </a:p>
          <a:p>
            <a:pPr marL="514350" indent="-514350" eaLnBrk="1" hangingPunct="1">
              <a:buFont typeface="Calibri Light" panose="020F0302020204030204" pitchFamily="34" charset="0"/>
              <a:buAutoNum type="arabicPeriod"/>
            </a:pPr>
            <a:r>
              <a:rPr lang="en-US" altLang="en-US" dirty="0"/>
              <a:t>What is specific heat capacity?</a:t>
            </a:r>
          </a:p>
          <a:p>
            <a:pPr marL="514350" indent="-514350" eaLnBrk="1" hangingPunct="1">
              <a:buFont typeface="Calibri Light" panose="020F0302020204030204" pitchFamily="34" charset="0"/>
              <a:buAutoNum type="arabicPeriod"/>
            </a:pPr>
            <a:endParaRPr lang="en-US" altLang="en-US" dirty="0"/>
          </a:p>
          <a:p>
            <a:pPr marL="514350" indent="-514350" eaLnBrk="1" hangingPunct="1">
              <a:buFont typeface="Calibri Light" panose="020F0302020204030204" pitchFamily="34" charset="0"/>
              <a:buAutoNum type="arabicPeriod"/>
            </a:pPr>
            <a:r>
              <a:rPr lang="en-US" altLang="en-US" dirty="0"/>
              <a:t>Why are coastal temperatures more moderate than inland ones?</a:t>
            </a:r>
          </a:p>
          <a:p>
            <a:pPr lvl="1" eaLnBrk="1" hangingPunct="1"/>
            <a:r>
              <a:rPr lang="en-US" altLang="en-US" dirty="0"/>
              <a:t>Coastal temperatures are more moderate because water has a higher specific heat capacity than the land (this means even if land and water absorb the same amount of energy, the land will be warmer than the water.  Inland locations do not exhibit the same trend.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5899BC4E-8D70-FA41-88ED-6760F9613548}"/>
              </a:ext>
            </a:extLst>
          </p:cNvPr>
          <p:cNvSpPr>
            <a:spLocks noGrp="1"/>
          </p:cNvSpPr>
          <p:nvPr>
            <p:ph type="title"/>
          </p:nvPr>
        </p:nvSpPr>
        <p:spPr>
          <a:xfrm>
            <a:off x="628650" y="571500"/>
            <a:ext cx="8131175" cy="1325563"/>
          </a:xfrm>
        </p:spPr>
        <p:txBody>
          <a:bodyPr/>
          <a:lstStyle/>
          <a:p>
            <a:pPr algn="ctr" eaLnBrk="1" hangingPunct="1"/>
            <a:r>
              <a:rPr lang="en-US" altLang="en-US" sz="2800" dirty="0"/>
              <a:t>Concept 4: Energy transformation and transfer can harm aquatic and terrestrial ecosystems.</a:t>
            </a:r>
          </a:p>
        </p:txBody>
      </p:sp>
      <p:sp>
        <p:nvSpPr>
          <p:cNvPr id="36867" name="Content Placeholder 2">
            <a:extLst>
              <a:ext uri="{FF2B5EF4-FFF2-40B4-BE49-F238E27FC236}">
                <a16:creationId xmlns:a16="http://schemas.microsoft.com/office/drawing/2014/main" id="{E836F1BF-EF25-094B-9477-A7AC8E992CFF}"/>
              </a:ext>
            </a:extLst>
          </p:cNvPr>
          <p:cNvSpPr>
            <a:spLocks noGrp="1"/>
          </p:cNvSpPr>
          <p:nvPr>
            <p:ph idx="1"/>
          </p:nvPr>
        </p:nvSpPr>
        <p:spPr>
          <a:xfrm>
            <a:off x="628650" y="2314575"/>
            <a:ext cx="7994650" cy="3862388"/>
          </a:xfrm>
        </p:spPr>
        <p:txBody>
          <a:bodyPr/>
          <a:lstStyle/>
          <a:p>
            <a:pPr eaLnBrk="1" hangingPunct="1"/>
            <a:r>
              <a:rPr lang="en-US" altLang="en-US" dirty="0"/>
              <a:t>Greenhouse gases are causing Earth’s atmosphere to become warmer.</a:t>
            </a:r>
          </a:p>
          <a:p>
            <a:pPr eaLnBrk="1" hangingPunct="1"/>
            <a:endParaRPr lang="en-US" altLang="en-US" dirty="0"/>
          </a:p>
          <a:p>
            <a:pPr marL="714375" lvl="1" indent="-266700" eaLnBrk="1" hangingPunct="1"/>
            <a:r>
              <a:rPr lang="en-US" altLang="en-US" sz="2800" dirty="0"/>
              <a:t>This is leading to the increase in ocean temperature as well.</a:t>
            </a:r>
          </a:p>
          <a:p>
            <a:pPr marL="714375" lvl="1" indent="-266700" eaLnBrk="1" hangingPunct="1"/>
            <a:endParaRPr lang="en-US" altLang="en-US" sz="2800" dirty="0"/>
          </a:p>
          <a:p>
            <a:pPr marL="714375" lvl="1" indent="-266700" eaLnBrk="1" hangingPunct="1"/>
            <a:r>
              <a:rPr lang="en-US" altLang="en-US" sz="2800" dirty="0"/>
              <a:t>As a result, aquatic ecosystems are being destroyed and aquatic animals are dying.</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078E6CF4-4573-DF48-B314-B9E03E3FA94B}"/>
              </a:ext>
            </a:extLst>
          </p:cNvPr>
          <p:cNvSpPr>
            <a:spLocks noGrp="1"/>
          </p:cNvSpPr>
          <p:nvPr>
            <p:ph type="title"/>
          </p:nvPr>
        </p:nvSpPr>
        <p:spPr/>
        <p:txBody>
          <a:bodyPr/>
          <a:lstStyle/>
          <a:p>
            <a:pPr algn="ctr" eaLnBrk="1" hangingPunct="1"/>
            <a:r>
              <a:rPr lang="en-US" altLang="en-US" sz="2800" dirty="0"/>
              <a:t>Terrestrial Ecosystems</a:t>
            </a:r>
          </a:p>
        </p:txBody>
      </p:sp>
      <p:sp>
        <p:nvSpPr>
          <p:cNvPr id="7" name="Content Placeholder 2">
            <a:extLst>
              <a:ext uri="{FF2B5EF4-FFF2-40B4-BE49-F238E27FC236}">
                <a16:creationId xmlns:a16="http://schemas.microsoft.com/office/drawing/2014/main" id="{07CCD257-1B5A-8444-9F90-293F456E4274}"/>
              </a:ext>
            </a:extLst>
          </p:cNvPr>
          <p:cNvSpPr>
            <a:spLocks noGrp="1"/>
          </p:cNvSpPr>
          <p:nvPr>
            <p:ph idx="1"/>
          </p:nvPr>
        </p:nvSpPr>
        <p:spPr>
          <a:xfrm>
            <a:off x="628650" y="1917700"/>
            <a:ext cx="7994650" cy="4259263"/>
          </a:xfrm>
        </p:spPr>
        <p:txBody>
          <a:bodyPr rtlCol="0">
            <a:normAutofit/>
          </a:bodyPr>
          <a:lstStyle/>
          <a:p>
            <a:pPr eaLnBrk="1" fontAlgn="auto" hangingPunct="1">
              <a:spcAft>
                <a:spcPts val="0"/>
              </a:spcAft>
              <a:defRPr/>
            </a:pPr>
            <a:r>
              <a:rPr lang="en-US" dirty="0">
                <a:ea typeface="+mn-ea"/>
                <a:cs typeface="+mn-cs"/>
              </a:rPr>
              <a:t>Terrestrial ecosystems are negatively impacted by the increase in radiation exposure.</a:t>
            </a:r>
          </a:p>
          <a:p>
            <a:pPr eaLnBrk="1" fontAlgn="auto" hangingPunct="1">
              <a:spcAft>
                <a:spcPts val="0"/>
              </a:spcAft>
              <a:defRPr/>
            </a:pPr>
            <a:endParaRPr lang="en-US" dirty="0">
              <a:ea typeface="+mn-ea"/>
              <a:cs typeface="+mn-cs"/>
            </a:endParaRPr>
          </a:p>
          <a:p>
            <a:pPr lvl="1" eaLnBrk="1" fontAlgn="auto" hangingPunct="1">
              <a:spcAft>
                <a:spcPts val="0"/>
              </a:spcAft>
              <a:defRPr/>
            </a:pPr>
            <a:r>
              <a:rPr lang="en-US" sz="2800" dirty="0">
                <a:ea typeface="+mn-ea"/>
              </a:rPr>
              <a:t>Radioactive materials and wastes that accumulate in the soil are contaminating terrestrial ecosystems.</a:t>
            </a:r>
          </a:p>
          <a:p>
            <a:pPr lvl="1" eaLnBrk="1" fontAlgn="auto" hangingPunct="1">
              <a:spcAft>
                <a:spcPts val="0"/>
              </a:spcAft>
              <a:defRPr/>
            </a:pPr>
            <a:endParaRPr lang="en-US" sz="2800" dirty="0">
              <a:ea typeface="+mn-ea"/>
            </a:endParaRPr>
          </a:p>
          <a:p>
            <a:pPr lvl="1" eaLnBrk="1" fontAlgn="auto" hangingPunct="1">
              <a:spcAft>
                <a:spcPts val="0"/>
              </a:spcAft>
              <a:defRPr/>
            </a:pPr>
            <a:r>
              <a:rPr lang="en-US" sz="2800" dirty="0">
                <a:ea typeface="+mn-ea"/>
              </a:rPr>
              <a:t>Harmful effects are seen as a result of mutations.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29947E84-F5BB-4146-8386-B52BA4CB5927}"/>
              </a:ext>
            </a:extLst>
          </p:cNvPr>
          <p:cNvSpPr>
            <a:spLocks noGrp="1"/>
          </p:cNvSpPr>
          <p:nvPr>
            <p:ph type="title"/>
          </p:nvPr>
        </p:nvSpPr>
        <p:spPr/>
        <p:txBody>
          <a:bodyPr/>
          <a:lstStyle/>
          <a:p>
            <a:pPr algn="ctr" eaLnBrk="1" hangingPunct="1"/>
            <a:r>
              <a:rPr lang="en-US" altLang="en-US" sz="2800"/>
              <a:t>Discussion Questions</a:t>
            </a:r>
          </a:p>
        </p:txBody>
      </p:sp>
      <p:sp>
        <p:nvSpPr>
          <p:cNvPr id="40963" name="Content Placeholder 2">
            <a:extLst>
              <a:ext uri="{FF2B5EF4-FFF2-40B4-BE49-F238E27FC236}">
                <a16:creationId xmlns:a16="http://schemas.microsoft.com/office/drawing/2014/main" id="{7ABBA966-F433-4E47-8E1A-4ACF05D93D80}"/>
              </a:ext>
            </a:extLst>
          </p:cNvPr>
          <p:cNvSpPr>
            <a:spLocks noGrp="1"/>
          </p:cNvSpPr>
          <p:nvPr>
            <p:ph idx="1"/>
          </p:nvPr>
        </p:nvSpPr>
        <p:spPr>
          <a:xfrm>
            <a:off x="628650" y="1825625"/>
            <a:ext cx="7753350" cy="4351338"/>
          </a:xfrm>
        </p:spPr>
        <p:txBody>
          <a:bodyPr/>
          <a:lstStyle/>
          <a:p>
            <a:pPr marL="514350" indent="-514350" eaLnBrk="1" hangingPunct="1">
              <a:buFont typeface="Calibri Light" panose="020F0302020204030204" pitchFamily="34" charset="0"/>
              <a:buAutoNum type="arabicPeriod"/>
            </a:pPr>
            <a:r>
              <a:rPr lang="en-US" altLang="en-US"/>
              <a:t>Explain how climate change is affecting at least one aquatic organism.</a:t>
            </a:r>
          </a:p>
          <a:p>
            <a:pPr marL="514350" indent="-514350" eaLnBrk="1" hangingPunct="1">
              <a:buFont typeface="Calibri Light" panose="020F0302020204030204" pitchFamily="34" charset="0"/>
              <a:buAutoNum type="arabicPeriod"/>
            </a:pPr>
            <a:endParaRPr lang="en-US" altLang="en-US"/>
          </a:p>
          <a:p>
            <a:pPr marL="514350" indent="-514350" eaLnBrk="1" hangingPunct="1">
              <a:buFont typeface="Calibri Light" panose="020F0302020204030204" pitchFamily="34" charset="0"/>
              <a:buAutoNum type="arabicPeriod"/>
            </a:pPr>
            <a:r>
              <a:rPr lang="en-US" altLang="en-US"/>
              <a:t>Why are radioactive materials so harmful to terrestrial ecosystems?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01E53-4E97-A844-AAD9-CF7BEE395AB6}"/>
              </a:ext>
            </a:extLst>
          </p:cNvPr>
          <p:cNvSpPr>
            <a:spLocks noGrp="1"/>
          </p:cNvSpPr>
          <p:nvPr>
            <p:ph type="title"/>
          </p:nvPr>
        </p:nvSpPr>
        <p:spPr>
          <a:xfrm>
            <a:off x="628650" y="590550"/>
            <a:ext cx="7886700" cy="1325563"/>
          </a:xfrm>
        </p:spPr>
        <p:txBody>
          <a:bodyPr rtlCol="0">
            <a:normAutofit/>
          </a:bodyPr>
          <a:lstStyle/>
          <a:p>
            <a:pPr algn="ctr" eaLnBrk="1" fontAlgn="auto" hangingPunct="1">
              <a:spcAft>
                <a:spcPts val="0"/>
              </a:spcAft>
              <a:defRPr/>
            </a:pPr>
            <a:r>
              <a:rPr lang="en-US" sz="3200" dirty="0">
                <a:ea typeface="+mj-ea"/>
                <a:cs typeface="+mj-cs"/>
              </a:rPr>
              <a:t>Topic 3.3 Summary: </a:t>
            </a:r>
            <a:r>
              <a:rPr lang="en-US" sz="3200" dirty="0">
                <a:ea typeface="ＭＳ Ｐゴシック" charset="0"/>
              </a:rPr>
              <a:t>How does energy transformation affect global systems</a:t>
            </a:r>
            <a:r>
              <a:rPr lang="en-US" sz="3200" dirty="0">
                <a:ea typeface="+mj-ea"/>
                <a:cs typeface="+mj-cs"/>
              </a:rPr>
              <a:t>?</a:t>
            </a:r>
          </a:p>
        </p:txBody>
      </p:sp>
      <p:sp>
        <p:nvSpPr>
          <p:cNvPr id="41987" name="Content Placeholder 2">
            <a:extLst>
              <a:ext uri="{FF2B5EF4-FFF2-40B4-BE49-F238E27FC236}">
                <a16:creationId xmlns:a16="http://schemas.microsoft.com/office/drawing/2014/main" id="{1998CE5B-475F-5643-AF86-D89774D0CEFF}"/>
              </a:ext>
            </a:extLst>
          </p:cNvPr>
          <p:cNvSpPr>
            <a:spLocks noGrp="1"/>
          </p:cNvSpPr>
          <p:nvPr>
            <p:ph idx="1"/>
          </p:nvPr>
        </p:nvSpPr>
        <p:spPr>
          <a:xfrm>
            <a:off x="628650" y="2105025"/>
            <a:ext cx="4248150" cy="4351338"/>
          </a:xfrm>
        </p:spPr>
        <p:txBody>
          <a:bodyPr/>
          <a:lstStyle/>
          <a:p>
            <a:pPr eaLnBrk="1" hangingPunct="1"/>
            <a:r>
              <a:rPr lang="en-US" altLang="ja-JP" sz="2200"/>
              <a:t>Earth is a system in which energy is transformed.</a:t>
            </a:r>
          </a:p>
          <a:p>
            <a:pPr eaLnBrk="1" hangingPunct="1"/>
            <a:r>
              <a:rPr lang="en-US" altLang="ja-JP" sz="2200"/>
              <a:t>Earth’s atmosphere is heated by the transformation and transfer of solar energy and thermal energy.</a:t>
            </a:r>
          </a:p>
          <a:p>
            <a:pPr eaLnBrk="1" hangingPunct="1"/>
            <a:r>
              <a:rPr lang="en-US" altLang="ja-JP" sz="2200"/>
              <a:t>Energy transfer and energy transformation moderate Earth’s temperature.</a:t>
            </a:r>
          </a:p>
          <a:p>
            <a:pPr eaLnBrk="1" hangingPunct="1"/>
            <a:r>
              <a:rPr lang="en-US" altLang="ja-JP" sz="2200"/>
              <a:t>Energy transformation and transfer can harm aquatic and terrestrial ecosystems.</a:t>
            </a:r>
          </a:p>
        </p:txBody>
      </p:sp>
      <p:pic>
        <p:nvPicPr>
          <p:cNvPr id="41988" name="Picture 4" descr="Jupiter.png">
            <a:extLst>
              <a:ext uri="{FF2B5EF4-FFF2-40B4-BE49-F238E27FC236}">
                <a16:creationId xmlns:a16="http://schemas.microsoft.com/office/drawing/2014/main" id="{3ED87DDA-3DF5-3A46-BAC0-66761A2A127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00625" y="2238375"/>
            <a:ext cx="3683000"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A8BE376-D601-6A47-93F5-21A700DECCA4}"/>
              </a:ext>
            </a:extLst>
          </p:cNvPr>
          <p:cNvSpPr>
            <a:spLocks noGrp="1"/>
          </p:cNvSpPr>
          <p:nvPr>
            <p:ph type="title"/>
          </p:nvPr>
        </p:nvSpPr>
        <p:spPr>
          <a:xfrm>
            <a:off x="628650" y="684213"/>
            <a:ext cx="7886700" cy="1325562"/>
          </a:xfrm>
        </p:spPr>
        <p:txBody>
          <a:bodyPr/>
          <a:lstStyle/>
          <a:p>
            <a:pPr algn="ctr" eaLnBrk="1" hangingPunct="1"/>
            <a:r>
              <a:rPr lang="en-US" altLang="en-US" sz="2800"/>
              <a:t>Concept 1: Earth is a system in which energy is transformed.</a:t>
            </a:r>
          </a:p>
        </p:txBody>
      </p:sp>
      <p:sp>
        <p:nvSpPr>
          <p:cNvPr id="6147" name="Content Placeholder 2">
            <a:extLst>
              <a:ext uri="{FF2B5EF4-FFF2-40B4-BE49-F238E27FC236}">
                <a16:creationId xmlns:a16="http://schemas.microsoft.com/office/drawing/2014/main" id="{A4871B6D-FDFB-5B49-861D-32257162885F}"/>
              </a:ext>
            </a:extLst>
          </p:cNvPr>
          <p:cNvSpPr>
            <a:spLocks noGrp="1"/>
          </p:cNvSpPr>
          <p:nvPr>
            <p:ph idx="1"/>
          </p:nvPr>
        </p:nvSpPr>
        <p:spPr>
          <a:xfrm>
            <a:off x="628650" y="2143125"/>
            <a:ext cx="7886700" cy="4033838"/>
          </a:xfrm>
        </p:spPr>
        <p:txBody>
          <a:bodyPr/>
          <a:lstStyle/>
          <a:p>
            <a:pPr eaLnBrk="1" hangingPunct="1"/>
            <a:r>
              <a:rPr lang="en-US" altLang="en-US" dirty="0"/>
              <a:t>Winds, weather, tides, currents, volcanic activity, and mountain formation on Earth are all due to energy transformations.</a:t>
            </a:r>
          </a:p>
          <a:p>
            <a:pPr eaLnBrk="1" hangingPunct="1"/>
            <a:endParaRPr lang="en-US" altLang="en-US" dirty="0"/>
          </a:p>
          <a:p>
            <a:pPr eaLnBrk="1" hangingPunct="1"/>
            <a:r>
              <a:rPr lang="en-US" altLang="en-US" dirty="0"/>
              <a:t>Solar energy, gravitational potential energy, and nuclear energy all play important roles in Earth’s system.</a:t>
            </a:r>
          </a:p>
          <a:p>
            <a:pPr eaLnBrk="1" hangingPunct="1">
              <a:buFont typeface="Arial" panose="020B0604020202020204" pitchFamily="34" charset="0"/>
              <a:buNone/>
            </a:pPr>
            <a:endParaRPr lang="en-US"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EF827-B8CE-6B43-8FC2-82D0DC47C379}"/>
              </a:ext>
            </a:extLst>
          </p:cNvPr>
          <p:cNvSpPr>
            <a:spLocks noGrp="1"/>
          </p:cNvSpPr>
          <p:nvPr>
            <p:ph type="title"/>
          </p:nvPr>
        </p:nvSpPr>
        <p:spPr/>
        <p:txBody>
          <a:bodyPr/>
          <a:lstStyle/>
          <a:p>
            <a:r>
              <a:rPr lang="en-US" dirty="0"/>
              <a:t>4 mini labs</a:t>
            </a:r>
          </a:p>
        </p:txBody>
      </p:sp>
      <p:sp>
        <p:nvSpPr>
          <p:cNvPr id="3" name="Content Placeholder 2">
            <a:extLst>
              <a:ext uri="{FF2B5EF4-FFF2-40B4-BE49-F238E27FC236}">
                <a16:creationId xmlns:a16="http://schemas.microsoft.com/office/drawing/2014/main" id="{70A303D1-F63F-4A4C-9305-C570FE996E90}"/>
              </a:ext>
            </a:extLst>
          </p:cNvPr>
          <p:cNvSpPr>
            <a:spLocks noGrp="1"/>
          </p:cNvSpPr>
          <p:nvPr>
            <p:ph idx="1"/>
          </p:nvPr>
        </p:nvSpPr>
        <p:spPr/>
        <p:txBody>
          <a:bodyPr/>
          <a:lstStyle/>
          <a:p>
            <a:r>
              <a:rPr lang="en-US" dirty="0"/>
              <a:t>Complete the 4 mini labs</a:t>
            </a:r>
          </a:p>
          <a:p>
            <a:r>
              <a:rPr lang="en-US" dirty="0"/>
              <a:t>Answer the questions for each lab as complete sentences and with as much detail as possible.  </a:t>
            </a:r>
          </a:p>
        </p:txBody>
      </p:sp>
    </p:spTree>
    <p:extLst>
      <p:ext uri="{BB962C8B-B14F-4D97-AF65-F5344CB8AC3E}">
        <p14:creationId xmlns:p14="http://schemas.microsoft.com/office/powerpoint/2010/main" val="576238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36CC248D-37EB-6243-B349-72AFDD4951E2}"/>
              </a:ext>
            </a:extLst>
          </p:cNvPr>
          <p:cNvSpPr>
            <a:spLocks noGrp="1"/>
          </p:cNvSpPr>
          <p:nvPr>
            <p:ph type="title"/>
          </p:nvPr>
        </p:nvSpPr>
        <p:spPr>
          <a:xfrm>
            <a:off x="628650" y="665163"/>
            <a:ext cx="7886700" cy="736600"/>
          </a:xfrm>
        </p:spPr>
        <p:txBody>
          <a:bodyPr/>
          <a:lstStyle/>
          <a:p>
            <a:pPr algn="ctr" eaLnBrk="1" hangingPunct="1"/>
            <a:r>
              <a:rPr lang="en-US" altLang="en-US" sz="2800" dirty="0"/>
              <a:t>Solar Energy</a:t>
            </a:r>
          </a:p>
        </p:txBody>
      </p:sp>
      <p:sp>
        <p:nvSpPr>
          <p:cNvPr id="7171" name="TextBox 3">
            <a:extLst>
              <a:ext uri="{FF2B5EF4-FFF2-40B4-BE49-F238E27FC236}">
                <a16:creationId xmlns:a16="http://schemas.microsoft.com/office/drawing/2014/main" id="{EDE398C2-4954-2448-B3F5-4DFA3D8A1B9A}"/>
              </a:ext>
            </a:extLst>
          </p:cNvPr>
          <p:cNvSpPr txBox="1">
            <a:spLocks noChangeArrowheads="1"/>
          </p:cNvSpPr>
          <p:nvPr/>
        </p:nvSpPr>
        <p:spPr bwMode="auto">
          <a:xfrm>
            <a:off x="5540375" y="4905375"/>
            <a:ext cx="2105025" cy="3397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imes New Roman Regular"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Regular"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Regular"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Times New Roman Regular"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Times New Roman Regular"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9pPr>
          </a:lstStyle>
          <a:p>
            <a:pPr eaLnBrk="1" hangingPunct="1">
              <a:lnSpc>
                <a:spcPct val="100000"/>
              </a:lnSpc>
              <a:spcBef>
                <a:spcPct val="0"/>
              </a:spcBef>
              <a:buFontTx/>
              <a:buNone/>
            </a:pPr>
            <a:r>
              <a:rPr lang="en-US" altLang="en-US" sz="1600">
                <a:latin typeface="Arial" panose="020B0604020202020204" pitchFamily="34" charset="0"/>
                <a:cs typeface="Arial" panose="020B0604020202020204" pitchFamily="34" charset="0"/>
              </a:rPr>
              <a:t>p. 245 Solar energy</a:t>
            </a:r>
          </a:p>
        </p:txBody>
      </p:sp>
      <p:sp>
        <p:nvSpPr>
          <p:cNvPr id="7" name="Content Placeholder 2">
            <a:extLst>
              <a:ext uri="{FF2B5EF4-FFF2-40B4-BE49-F238E27FC236}">
                <a16:creationId xmlns:a16="http://schemas.microsoft.com/office/drawing/2014/main" id="{33A3D9D2-A3EA-864B-B3B0-04F330EC6432}"/>
              </a:ext>
            </a:extLst>
          </p:cNvPr>
          <p:cNvSpPr>
            <a:spLocks noGrp="1"/>
          </p:cNvSpPr>
          <p:nvPr>
            <p:ph idx="1"/>
          </p:nvPr>
        </p:nvSpPr>
        <p:spPr>
          <a:xfrm>
            <a:off x="628650" y="1825625"/>
            <a:ext cx="3771900" cy="4502150"/>
          </a:xfrm>
        </p:spPr>
        <p:txBody>
          <a:bodyPr rtlCol="0">
            <a:normAutofit/>
          </a:bodyPr>
          <a:lstStyle/>
          <a:p>
            <a:pPr eaLnBrk="1" fontAlgn="auto" hangingPunct="1">
              <a:spcAft>
                <a:spcPts val="0"/>
              </a:spcAft>
              <a:defRPr/>
            </a:pPr>
            <a:r>
              <a:rPr lang="en-US" dirty="0">
                <a:ea typeface="+mn-ea"/>
                <a:cs typeface="+mn-cs"/>
              </a:rPr>
              <a:t>Solar energy has the greatest impact on Earth.</a:t>
            </a:r>
          </a:p>
          <a:p>
            <a:pPr eaLnBrk="1" fontAlgn="auto" hangingPunct="1">
              <a:spcAft>
                <a:spcPts val="0"/>
              </a:spcAft>
              <a:defRPr/>
            </a:pPr>
            <a:endParaRPr lang="en-US" dirty="0">
              <a:ea typeface="+mn-ea"/>
              <a:cs typeface="+mn-cs"/>
            </a:endParaRPr>
          </a:p>
          <a:p>
            <a:pPr eaLnBrk="1" fontAlgn="auto" hangingPunct="1">
              <a:spcAft>
                <a:spcPts val="0"/>
              </a:spcAft>
              <a:defRPr/>
            </a:pPr>
            <a:r>
              <a:rPr lang="en-US" dirty="0">
                <a:ea typeface="+mn-ea"/>
                <a:cs typeface="+mn-cs"/>
              </a:rPr>
              <a:t>Its transformations drive water movement through the atmosphere and the hydrosphere.</a:t>
            </a:r>
          </a:p>
          <a:p>
            <a:pPr marL="0" indent="0" eaLnBrk="1" fontAlgn="auto" hangingPunct="1">
              <a:spcAft>
                <a:spcPts val="0"/>
              </a:spcAft>
              <a:buFont typeface="Arial" charset="0"/>
              <a:buNone/>
              <a:defRPr/>
            </a:pPr>
            <a:endParaRPr lang="en-US" dirty="0">
              <a:ea typeface="+mn-ea"/>
              <a:cs typeface="+mn-cs"/>
            </a:endParaRPr>
          </a:p>
        </p:txBody>
      </p:sp>
      <p:pic>
        <p:nvPicPr>
          <p:cNvPr id="7173" name="Picture 3" descr="P. 245.png">
            <a:extLst>
              <a:ext uri="{FF2B5EF4-FFF2-40B4-BE49-F238E27FC236}">
                <a16:creationId xmlns:a16="http://schemas.microsoft.com/office/drawing/2014/main" id="{63EE93DC-249B-FC48-BE9A-79D3AE7A5C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97400" y="2017713"/>
            <a:ext cx="3917950"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6129"/>
            <a:ext cx="4851603" cy="5925741"/>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3" name="Picture 7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13200"/>
          <a:stretch/>
        </p:blipFill>
        <p:spPr>
          <a:xfrm>
            <a:off x="0" y="466129"/>
            <a:ext cx="9144000" cy="5925741"/>
          </a:xfrm>
          <a:prstGeom prst="rect">
            <a:avLst/>
          </a:prstGeom>
        </p:spPr>
      </p:pic>
      <p:sp>
        <p:nvSpPr>
          <p:cNvPr id="2" name="Title 1">
            <a:extLst>
              <a:ext uri="{FF2B5EF4-FFF2-40B4-BE49-F238E27FC236}">
                <a16:creationId xmlns:a16="http://schemas.microsoft.com/office/drawing/2014/main" id="{8B9FBFD7-D9A9-9140-9EF7-2F0BCAD6A6A6}"/>
              </a:ext>
            </a:extLst>
          </p:cNvPr>
          <p:cNvSpPr>
            <a:spLocks noGrp="1"/>
          </p:cNvSpPr>
          <p:nvPr>
            <p:ph type="title"/>
          </p:nvPr>
        </p:nvSpPr>
        <p:spPr>
          <a:xfrm>
            <a:off x="4864805" y="641017"/>
            <a:ext cx="3733482" cy="1090538"/>
          </a:xfrm>
        </p:spPr>
        <p:txBody>
          <a:bodyPr>
            <a:normAutofit/>
          </a:bodyPr>
          <a:lstStyle/>
          <a:p>
            <a:r>
              <a:rPr lang="en-US" dirty="0">
                <a:solidFill>
                  <a:srgbClr val="000000"/>
                </a:solidFill>
              </a:rPr>
              <a:t>Hydrosphere</a:t>
            </a:r>
          </a:p>
        </p:txBody>
      </p:sp>
      <p:sp>
        <p:nvSpPr>
          <p:cNvPr id="7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86286"/>
            <a:ext cx="4320692" cy="4666770"/>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pic>
        <p:nvPicPr>
          <p:cNvPr id="1026" name="Picture 2" descr="Image result for hydrosphere">
            <a:hlinkClick r:id="rId3"/>
            <a:extLst>
              <a:ext uri="{FF2B5EF4-FFF2-40B4-BE49-F238E27FC236}">
                <a16:creationId xmlns:a16="http://schemas.microsoft.com/office/drawing/2014/main" id="{A1E03793-2D29-3741-92A6-DFAAEE7CF023}"/>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l="19734" r="8496" b="-1"/>
          <a:stretch/>
        </p:blipFill>
        <p:spPr bwMode="auto">
          <a:xfrm>
            <a:off x="20" y="1351210"/>
            <a:ext cx="4180350" cy="4375387"/>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DB1CE14-D541-7F4B-B938-EAB8F511A3AE}"/>
              </a:ext>
            </a:extLst>
          </p:cNvPr>
          <p:cNvSpPr>
            <a:spLocks noGrp="1"/>
          </p:cNvSpPr>
          <p:nvPr>
            <p:ph idx="1"/>
          </p:nvPr>
        </p:nvSpPr>
        <p:spPr>
          <a:xfrm>
            <a:off x="4974330" y="1514476"/>
            <a:ext cx="3733184" cy="4877394"/>
          </a:xfrm>
        </p:spPr>
        <p:txBody>
          <a:bodyPr anchor="ctr">
            <a:normAutofit/>
          </a:bodyPr>
          <a:lstStyle/>
          <a:p>
            <a:endParaRPr lang="en-US" sz="1500" dirty="0">
              <a:hlinkClick r:id="rId5">
                <a:extLst>
                  <a:ext uri="{A12FA001-AC4F-418D-AE19-62706E023703}">
                    <ahyp:hlinkClr xmlns:ahyp="http://schemas.microsoft.com/office/drawing/2018/hyperlinkcolor" val="tx"/>
                  </a:ext>
                </a:extLst>
              </a:hlinkClick>
            </a:endParaRPr>
          </a:p>
          <a:p>
            <a:r>
              <a:rPr lang="en-US" altLang="en-US" sz="2000" dirty="0">
                <a:latin typeface="Arial" panose="020B0604020202020204" pitchFamily="34" charset="0"/>
                <a:cs typeface="Arial" panose="020B0604020202020204" pitchFamily="34" charset="0"/>
              </a:rPr>
              <a:t>A </a:t>
            </a:r>
            <a:r>
              <a:rPr lang="en-US" altLang="en-US" sz="2000" b="1" dirty="0">
                <a:latin typeface="Arial" panose="020B0604020202020204" pitchFamily="34" charset="0"/>
                <a:cs typeface="Arial" panose="020B0604020202020204" pitchFamily="34" charset="0"/>
              </a:rPr>
              <a:t>hydrosphere</a:t>
            </a:r>
            <a:r>
              <a:rPr lang="en-US" altLang="en-US" sz="2000" dirty="0">
                <a:latin typeface="Arial" panose="020B0604020202020204" pitchFamily="34" charset="0"/>
                <a:cs typeface="Arial" panose="020B0604020202020204" pitchFamily="34" charset="0"/>
              </a:rPr>
              <a:t> is the total amount of water on a planet.</a:t>
            </a:r>
          </a:p>
          <a:p>
            <a:r>
              <a:rPr lang="en-US" altLang="en-US" sz="2000" dirty="0">
                <a:latin typeface="Arial" panose="020B0604020202020204" pitchFamily="34" charset="0"/>
                <a:cs typeface="Arial" panose="020B0604020202020204" pitchFamily="34" charset="0"/>
              </a:rPr>
              <a:t>The </a:t>
            </a:r>
            <a:r>
              <a:rPr lang="en-US" altLang="en-US" sz="2000" b="1" dirty="0">
                <a:latin typeface="Arial" panose="020B0604020202020204" pitchFamily="34" charset="0"/>
                <a:cs typeface="Arial" panose="020B0604020202020204" pitchFamily="34" charset="0"/>
              </a:rPr>
              <a:t>hydrosphere</a:t>
            </a:r>
            <a:r>
              <a:rPr lang="en-US" altLang="en-US" sz="2000" dirty="0">
                <a:latin typeface="Arial" panose="020B0604020202020204" pitchFamily="34" charset="0"/>
                <a:cs typeface="Arial" panose="020B0604020202020204" pitchFamily="34" charset="0"/>
              </a:rPr>
              <a:t> includes water that is on the surface of the planet, underground, and in the air. </a:t>
            </a:r>
          </a:p>
          <a:p>
            <a:r>
              <a:rPr lang="en-US" altLang="en-US" sz="2000" dirty="0">
                <a:latin typeface="Arial" panose="020B0604020202020204" pitchFamily="34" charset="0"/>
                <a:cs typeface="Arial" panose="020B0604020202020204" pitchFamily="34" charset="0"/>
              </a:rPr>
              <a:t>A planet's </a:t>
            </a:r>
            <a:r>
              <a:rPr lang="en-US" altLang="en-US" sz="2000" b="1" dirty="0">
                <a:latin typeface="Arial" panose="020B0604020202020204" pitchFamily="34" charset="0"/>
                <a:cs typeface="Arial" panose="020B0604020202020204" pitchFamily="34" charset="0"/>
              </a:rPr>
              <a:t>hydrosphere</a:t>
            </a:r>
            <a:r>
              <a:rPr lang="en-US" altLang="en-US" sz="2000" dirty="0">
                <a:latin typeface="Arial" panose="020B0604020202020204" pitchFamily="34" charset="0"/>
                <a:cs typeface="Arial" panose="020B0604020202020204" pitchFamily="34" charset="0"/>
              </a:rPr>
              <a:t> can be liquid, vapor, or ice. </a:t>
            </a:r>
          </a:p>
          <a:p>
            <a:r>
              <a:rPr lang="en-US" altLang="en-US" sz="2000" dirty="0">
                <a:latin typeface="Arial" panose="020B0604020202020204" pitchFamily="34" charset="0"/>
                <a:cs typeface="Arial" panose="020B0604020202020204" pitchFamily="34" charset="0"/>
              </a:rPr>
              <a:t>On Earth, liquid water exists on the surface in the form of oceans, lakes and rivers.</a:t>
            </a:r>
            <a:endParaRPr lang="en-US" altLang="en-US" sz="3200" dirty="0">
              <a:latin typeface="Arial" panose="020B0604020202020204" pitchFamily="34" charset="0"/>
            </a:endParaRPr>
          </a:p>
          <a:p>
            <a:endParaRPr lang="en-US" sz="1500" dirty="0">
              <a:hlinkClick r:id="rId5">
                <a:extLst>
                  <a:ext uri="{A12FA001-AC4F-418D-AE19-62706E023703}">
                    <ahyp:hlinkClr xmlns:ahyp="http://schemas.microsoft.com/office/drawing/2018/hyperlinkcolor" val="tx"/>
                  </a:ext>
                </a:extLst>
              </a:hlinkClick>
            </a:endParaRPr>
          </a:p>
          <a:p>
            <a:r>
              <a:rPr lang="en-US" sz="1500" dirty="0">
                <a:hlinkClick r:id="rId5">
                  <a:extLst>
                    <a:ext uri="{A12FA001-AC4F-418D-AE19-62706E023703}">
                      <ahyp:hlinkClr xmlns:ahyp="http://schemas.microsoft.com/office/drawing/2018/hyperlinkcolor" val="tx"/>
                    </a:ext>
                  </a:extLst>
                </a:hlinkClick>
              </a:rPr>
              <a:t>https://www.nationalgeographic.org/encyclopedia/hydrosphere/</a:t>
            </a:r>
            <a:endParaRPr lang="en-US" sz="1500" dirty="0"/>
          </a:p>
        </p:txBody>
      </p:sp>
    </p:spTree>
    <p:extLst>
      <p:ext uri="{BB962C8B-B14F-4D97-AF65-F5344CB8AC3E}">
        <p14:creationId xmlns:p14="http://schemas.microsoft.com/office/powerpoint/2010/main" val="2518793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406656F1-A859-944C-A571-C791F3144542}"/>
              </a:ext>
            </a:extLst>
          </p:cNvPr>
          <p:cNvSpPr>
            <a:spLocks noGrp="1"/>
          </p:cNvSpPr>
          <p:nvPr>
            <p:ph type="title"/>
          </p:nvPr>
        </p:nvSpPr>
        <p:spPr>
          <a:xfrm>
            <a:off x="628650" y="665163"/>
            <a:ext cx="7886700" cy="736600"/>
          </a:xfrm>
        </p:spPr>
        <p:txBody>
          <a:bodyPr/>
          <a:lstStyle/>
          <a:p>
            <a:pPr algn="ctr" eaLnBrk="1" hangingPunct="1"/>
            <a:r>
              <a:rPr lang="en-US" altLang="en-US" sz="2800" dirty="0"/>
              <a:t>Nuclear Energy</a:t>
            </a:r>
          </a:p>
        </p:txBody>
      </p:sp>
      <p:sp>
        <p:nvSpPr>
          <p:cNvPr id="9219" name="TextBox 3">
            <a:extLst>
              <a:ext uri="{FF2B5EF4-FFF2-40B4-BE49-F238E27FC236}">
                <a16:creationId xmlns:a16="http://schemas.microsoft.com/office/drawing/2014/main" id="{7EC27C6B-2AA7-2E4D-819A-6C9904A0C2C2}"/>
              </a:ext>
            </a:extLst>
          </p:cNvPr>
          <p:cNvSpPr txBox="1">
            <a:spLocks noChangeArrowheads="1"/>
          </p:cNvSpPr>
          <p:nvPr/>
        </p:nvSpPr>
        <p:spPr bwMode="auto">
          <a:xfrm>
            <a:off x="5946775" y="4211638"/>
            <a:ext cx="2182813" cy="33813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imes New Roman Regular"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Regular"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Regular"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Times New Roman Regular"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Times New Roman Regular"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9pPr>
          </a:lstStyle>
          <a:p>
            <a:pPr eaLnBrk="1" hangingPunct="1">
              <a:lnSpc>
                <a:spcPct val="100000"/>
              </a:lnSpc>
              <a:spcBef>
                <a:spcPct val="0"/>
              </a:spcBef>
              <a:buFontTx/>
              <a:buNone/>
            </a:pPr>
            <a:r>
              <a:rPr lang="en-US" altLang="en-US" sz="1600">
                <a:latin typeface="Arial" panose="020B0604020202020204" pitchFamily="34" charset="0"/>
                <a:cs typeface="Arial" panose="020B0604020202020204" pitchFamily="34" charset="0"/>
              </a:rPr>
              <a:t>p. 245 Nuclear energy</a:t>
            </a:r>
          </a:p>
        </p:txBody>
      </p:sp>
      <p:sp>
        <p:nvSpPr>
          <p:cNvPr id="9220" name="Content Placeholder 2">
            <a:extLst>
              <a:ext uri="{FF2B5EF4-FFF2-40B4-BE49-F238E27FC236}">
                <a16:creationId xmlns:a16="http://schemas.microsoft.com/office/drawing/2014/main" id="{49EA6BFD-56ED-1A40-B3AE-AA4C14B77EC3}"/>
              </a:ext>
            </a:extLst>
          </p:cNvPr>
          <p:cNvSpPr>
            <a:spLocks noGrp="1"/>
          </p:cNvSpPr>
          <p:nvPr>
            <p:ph idx="1"/>
          </p:nvPr>
        </p:nvSpPr>
        <p:spPr>
          <a:xfrm>
            <a:off x="628650" y="1825625"/>
            <a:ext cx="4514850" cy="4575175"/>
          </a:xfrm>
        </p:spPr>
        <p:txBody>
          <a:bodyPr/>
          <a:lstStyle/>
          <a:p>
            <a:pPr eaLnBrk="1" hangingPunct="1"/>
            <a:r>
              <a:rPr lang="en-US" altLang="en-US" dirty="0"/>
              <a:t>Nuclear energy is transformed into thermal energy inside Earth’s crust.</a:t>
            </a:r>
          </a:p>
          <a:p>
            <a:pPr eaLnBrk="1" hangingPunct="1"/>
            <a:endParaRPr lang="en-US" altLang="en-US" dirty="0"/>
          </a:p>
          <a:p>
            <a:pPr eaLnBrk="1" hangingPunct="1"/>
            <a:r>
              <a:rPr lang="en-US" altLang="en-US" dirty="0"/>
              <a:t>This thermal energy drives tectonic plates to move and is the source of volcanic activities.</a:t>
            </a:r>
          </a:p>
        </p:txBody>
      </p:sp>
      <p:pic>
        <p:nvPicPr>
          <p:cNvPr id="9221" name="Picture 1" descr="P. 245c.png">
            <a:extLst>
              <a:ext uri="{FF2B5EF4-FFF2-40B4-BE49-F238E27FC236}">
                <a16:creationId xmlns:a16="http://schemas.microsoft.com/office/drawing/2014/main" id="{EB8419B8-B7F9-3342-A059-1FAD54F9166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825625"/>
            <a:ext cx="3441700"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2D499531-E64F-6344-96B9-96FCDD99A213}"/>
              </a:ext>
            </a:extLst>
          </p:cNvPr>
          <p:cNvSpPr>
            <a:spLocks noGrp="1"/>
          </p:cNvSpPr>
          <p:nvPr>
            <p:ph type="title"/>
          </p:nvPr>
        </p:nvSpPr>
        <p:spPr>
          <a:xfrm>
            <a:off x="628650" y="665163"/>
            <a:ext cx="7886700" cy="736600"/>
          </a:xfrm>
        </p:spPr>
        <p:txBody>
          <a:bodyPr/>
          <a:lstStyle/>
          <a:p>
            <a:pPr algn="ctr" eaLnBrk="1" hangingPunct="1"/>
            <a:r>
              <a:rPr lang="en-US" altLang="en-US" sz="2800" dirty="0"/>
              <a:t>Gravitational Potential Energy</a:t>
            </a:r>
          </a:p>
        </p:txBody>
      </p:sp>
      <p:sp>
        <p:nvSpPr>
          <p:cNvPr id="11267" name="TextBox 3">
            <a:extLst>
              <a:ext uri="{FF2B5EF4-FFF2-40B4-BE49-F238E27FC236}">
                <a16:creationId xmlns:a16="http://schemas.microsoft.com/office/drawing/2014/main" id="{3B8D8E6F-ECCD-344B-A089-8C708694914F}"/>
              </a:ext>
            </a:extLst>
          </p:cNvPr>
          <p:cNvSpPr txBox="1">
            <a:spLocks noChangeArrowheads="1"/>
          </p:cNvSpPr>
          <p:nvPr/>
        </p:nvSpPr>
        <p:spPr bwMode="auto">
          <a:xfrm>
            <a:off x="5781675" y="4381500"/>
            <a:ext cx="2105025" cy="5842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Times New Roman Regular"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Times New Roman Regular"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Times New Roman Regular"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Times New Roman Regular"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Times New Roman Regular"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Times New Roman Regular" charset="0"/>
                <a:ea typeface="MS PGothic" panose="020B0600070205080204" pitchFamily="34" charset="-128"/>
              </a:defRPr>
            </a:lvl9pPr>
          </a:lstStyle>
          <a:p>
            <a:pPr eaLnBrk="1" hangingPunct="1">
              <a:lnSpc>
                <a:spcPct val="100000"/>
              </a:lnSpc>
              <a:spcBef>
                <a:spcPct val="0"/>
              </a:spcBef>
              <a:buFontTx/>
              <a:buNone/>
            </a:pPr>
            <a:r>
              <a:rPr lang="en-US" altLang="en-US" sz="1600">
                <a:latin typeface="Arial" panose="020B0604020202020204" pitchFamily="34" charset="0"/>
                <a:cs typeface="Arial" panose="020B0604020202020204" pitchFamily="34" charset="0"/>
              </a:rPr>
              <a:t>p. 245 Gravitational potential energy</a:t>
            </a:r>
          </a:p>
        </p:txBody>
      </p:sp>
      <p:sp>
        <p:nvSpPr>
          <p:cNvPr id="11268" name="Content Placeholder 2">
            <a:extLst>
              <a:ext uri="{FF2B5EF4-FFF2-40B4-BE49-F238E27FC236}">
                <a16:creationId xmlns:a16="http://schemas.microsoft.com/office/drawing/2014/main" id="{A6588D12-128E-0846-BCF8-C35A76A9BBE0}"/>
              </a:ext>
            </a:extLst>
          </p:cNvPr>
          <p:cNvSpPr>
            <a:spLocks noGrp="1"/>
          </p:cNvSpPr>
          <p:nvPr>
            <p:ph idx="1"/>
          </p:nvPr>
        </p:nvSpPr>
        <p:spPr>
          <a:xfrm>
            <a:off x="628650" y="1825625"/>
            <a:ext cx="4419600" cy="4351338"/>
          </a:xfrm>
        </p:spPr>
        <p:txBody>
          <a:bodyPr/>
          <a:lstStyle/>
          <a:p>
            <a:pPr eaLnBrk="1" hangingPunct="1"/>
            <a:r>
              <a:rPr lang="en-US" altLang="en-US" dirty="0"/>
              <a:t>Gravitational potential energy is used to produce electricity.</a:t>
            </a:r>
          </a:p>
          <a:p>
            <a:pPr eaLnBrk="1" hangingPunct="1"/>
            <a:endParaRPr lang="en-US" altLang="en-US" dirty="0"/>
          </a:p>
          <a:p>
            <a:pPr eaLnBrk="1" hangingPunct="1"/>
            <a:r>
              <a:rPr lang="en-US" altLang="en-US" dirty="0"/>
              <a:t>The Moon’s gravitational potential energy is the reason why tides exist on Earth.</a:t>
            </a:r>
          </a:p>
        </p:txBody>
      </p:sp>
      <p:pic>
        <p:nvPicPr>
          <p:cNvPr id="11269" name="Picture 1" descr="P. 245b.png">
            <a:extLst>
              <a:ext uri="{FF2B5EF4-FFF2-40B4-BE49-F238E27FC236}">
                <a16:creationId xmlns:a16="http://schemas.microsoft.com/office/drawing/2014/main" id="{D867FC01-07F2-6B4F-BFF3-CE8AA6F6001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13350" y="2044700"/>
            <a:ext cx="3302000"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B3065312-DA33-7748-A91A-6CA24A2A0C6F}"/>
              </a:ext>
            </a:extLst>
          </p:cNvPr>
          <p:cNvSpPr>
            <a:spLocks noGrp="1"/>
          </p:cNvSpPr>
          <p:nvPr>
            <p:ph type="title"/>
          </p:nvPr>
        </p:nvSpPr>
        <p:spPr/>
        <p:txBody>
          <a:bodyPr/>
          <a:lstStyle/>
          <a:p>
            <a:pPr algn="ctr" eaLnBrk="1" hangingPunct="1"/>
            <a:r>
              <a:rPr lang="en-US" altLang="en-US" sz="2800"/>
              <a:t>Discussion Questions</a:t>
            </a:r>
          </a:p>
        </p:txBody>
      </p:sp>
      <p:sp>
        <p:nvSpPr>
          <p:cNvPr id="13315" name="Content Placeholder 2">
            <a:extLst>
              <a:ext uri="{FF2B5EF4-FFF2-40B4-BE49-F238E27FC236}">
                <a16:creationId xmlns:a16="http://schemas.microsoft.com/office/drawing/2014/main" id="{4C372E01-6169-804A-A48A-C8E269D884D3}"/>
              </a:ext>
            </a:extLst>
          </p:cNvPr>
          <p:cNvSpPr>
            <a:spLocks noGrp="1"/>
          </p:cNvSpPr>
          <p:nvPr>
            <p:ph idx="1"/>
          </p:nvPr>
        </p:nvSpPr>
        <p:spPr>
          <a:xfrm>
            <a:off x="628650" y="1825625"/>
            <a:ext cx="7524750" cy="4351338"/>
          </a:xfrm>
        </p:spPr>
        <p:txBody>
          <a:bodyPr/>
          <a:lstStyle/>
          <a:p>
            <a:pPr marL="514350" indent="-514350" eaLnBrk="1" hangingPunct="1">
              <a:buFont typeface="Calibri Light" panose="020F0302020204030204" pitchFamily="34" charset="0"/>
              <a:buAutoNum type="arabicPeriod"/>
            </a:pPr>
            <a:r>
              <a:rPr lang="en-US" altLang="en-US"/>
              <a:t>What types of energy contribute to the Earth system?</a:t>
            </a:r>
          </a:p>
          <a:p>
            <a:pPr marL="514350" indent="-514350" eaLnBrk="1" hangingPunct="1">
              <a:buFont typeface="Calibri Light" panose="020F0302020204030204" pitchFamily="34" charset="0"/>
              <a:buAutoNum type="arabicPeriod"/>
            </a:pPr>
            <a:endParaRPr lang="en-US" altLang="en-US"/>
          </a:p>
          <a:p>
            <a:pPr marL="514350" indent="-514350" eaLnBrk="1" hangingPunct="1">
              <a:buFont typeface="Calibri Light" panose="020F0302020204030204" pitchFamily="34" charset="0"/>
              <a:buAutoNum type="arabicPeriod"/>
            </a:pPr>
            <a:r>
              <a:rPr lang="en-US" altLang="en-US"/>
              <a:t>Which type of energy transformation has the greatest impact on Earth?</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a:extLst>
              <a:ext uri="{FF2B5EF4-FFF2-40B4-BE49-F238E27FC236}">
                <a16:creationId xmlns:a16="http://schemas.microsoft.com/office/drawing/2014/main" id="{4499592E-08F5-8745-9098-2A09EC747313}"/>
              </a:ext>
            </a:extLst>
          </p:cNvPr>
          <p:cNvSpPr>
            <a:spLocks noGrp="1"/>
          </p:cNvSpPr>
          <p:nvPr>
            <p:ph type="title"/>
          </p:nvPr>
        </p:nvSpPr>
        <p:spPr>
          <a:xfrm>
            <a:off x="628650" y="561975"/>
            <a:ext cx="7886700" cy="1325563"/>
          </a:xfrm>
        </p:spPr>
        <p:txBody>
          <a:bodyPr/>
          <a:lstStyle/>
          <a:p>
            <a:pPr algn="ctr" eaLnBrk="1" hangingPunct="1"/>
            <a:r>
              <a:rPr lang="en-US" altLang="en-US" sz="2800" dirty="0"/>
              <a:t>Concept 2: Earth’s atmosphere is heated by the transformation and transfer of solar energy and thermal energy.</a:t>
            </a:r>
          </a:p>
        </p:txBody>
      </p:sp>
      <p:sp>
        <p:nvSpPr>
          <p:cNvPr id="7" name="Content Placeholder 2">
            <a:extLst>
              <a:ext uri="{FF2B5EF4-FFF2-40B4-BE49-F238E27FC236}">
                <a16:creationId xmlns:a16="http://schemas.microsoft.com/office/drawing/2014/main" id="{BAF72675-139A-6F4F-B302-2EB5DDE2625B}"/>
              </a:ext>
            </a:extLst>
          </p:cNvPr>
          <p:cNvSpPr>
            <a:spLocks noGrp="1"/>
          </p:cNvSpPr>
          <p:nvPr>
            <p:ph idx="1"/>
          </p:nvPr>
        </p:nvSpPr>
        <p:spPr>
          <a:xfrm>
            <a:off x="628650" y="2009775"/>
            <a:ext cx="7702550" cy="1819275"/>
          </a:xfrm>
        </p:spPr>
        <p:txBody>
          <a:bodyPr rtlCol="0">
            <a:normAutofit lnSpcReduction="10000"/>
          </a:bodyPr>
          <a:lstStyle/>
          <a:p>
            <a:pPr eaLnBrk="1" fontAlgn="auto" hangingPunct="1">
              <a:spcAft>
                <a:spcPts val="0"/>
              </a:spcAft>
              <a:defRPr/>
            </a:pPr>
            <a:r>
              <a:rPr lang="en-US" dirty="0">
                <a:ea typeface="+mn-ea"/>
                <a:cs typeface="+mn-cs"/>
              </a:rPr>
              <a:t>The Sun gives off solar energy.</a:t>
            </a:r>
          </a:p>
          <a:p>
            <a:pPr eaLnBrk="1" fontAlgn="auto" hangingPunct="1">
              <a:spcAft>
                <a:spcPts val="0"/>
              </a:spcAft>
              <a:defRPr/>
            </a:pPr>
            <a:endParaRPr lang="en-US" dirty="0">
              <a:ea typeface="+mn-ea"/>
              <a:cs typeface="+mn-cs"/>
            </a:endParaRPr>
          </a:p>
          <a:p>
            <a:pPr eaLnBrk="1" fontAlgn="auto" hangingPunct="1">
              <a:spcAft>
                <a:spcPts val="0"/>
              </a:spcAft>
              <a:defRPr/>
            </a:pPr>
            <a:r>
              <a:rPr lang="en-US" dirty="0">
                <a:ea typeface="+mn-ea"/>
                <a:cs typeface="+mn-cs"/>
              </a:rPr>
              <a:t>This solar energy is transformed into thermal energy.</a:t>
            </a: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2061</TotalTime>
  <Words>1179</Words>
  <Application>Microsoft Macintosh PowerPoint</Application>
  <PresentationFormat>On-screen Show (4:3)</PresentationFormat>
  <Paragraphs>155</Paragraphs>
  <Slides>30</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Arial Bold</vt:lpstr>
      <vt:lpstr>Calibri</vt:lpstr>
      <vt:lpstr>Calibri Light</vt:lpstr>
      <vt:lpstr>Times New Roman Regular</vt:lpstr>
      <vt:lpstr>Office Theme</vt:lpstr>
      <vt:lpstr>PowerPoint Presentation</vt:lpstr>
      <vt:lpstr>Topic 3.3: How does energy transformation affect global systems?</vt:lpstr>
      <vt:lpstr>Concept 1: Earth is a system in which energy is transformed.</vt:lpstr>
      <vt:lpstr>Solar Energy</vt:lpstr>
      <vt:lpstr>Hydrosphere</vt:lpstr>
      <vt:lpstr>Nuclear Energy</vt:lpstr>
      <vt:lpstr>Gravitational Potential Energy</vt:lpstr>
      <vt:lpstr>Discussion Questions</vt:lpstr>
      <vt:lpstr>Concept 2: Earth’s atmosphere is heated by the transformation and transfer of solar energy and thermal energy.</vt:lpstr>
      <vt:lpstr>PowerPoint Presentation</vt:lpstr>
      <vt:lpstr>Absorption, Reflection, and Radiation of Energy</vt:lpstr>
      <vt:lpstr>Absorption, Reflection, and Radiation of Energy</vt:lpstr>
      <vt:lpstr>Absorption, Reflection, and Radiation of Energy (cont’d)</vt:lpstr>
      <vt:lpstr>PowerPoint Presentation</vt:lpstr>
      <vt:lpstr>The Role of Greenhouse Gases</vt:lpstr>
      <vt:lpstr>Conduction and Convection</vt:lpstr>
      <vt:lpstr>Conduction and Convection (cont’d)</vt:lpstr>
      <vt:lpstr>PowerPoint Presentation</vt:lpstr>
      <vt:lpstr>Discussion Questions</vt:lpstr>
      <vt:lpstr>Concept 3: Energy transfer and energy transformation moderate Earth’s temperature.</vt:lpstr>
      <vt:lpstr>The Water Cycle and Energy</vt:lpstr>
      <vt:lpstr>The Water Cycle (cont’d)</vt:lpstr>
      <vt:lpstr>PowerPoint Presentation</vt:lpstr>
      <vt:lpstr>Water Moderates Earth’s Temperature</vt:lpstr>
      <vt:lpstr>Discussion Questions</vt:lpstr>
      <vt:lpstr>Concept 4: Energy transformation and transfer can harm aquatic and terrestrial ecosystems.</vt:lpstr>
      <vt:lpstr>Terrestrial Ecosystems</vt:lpstr>
      <vt:lpstr>Discussion Questions</vt:lpstr>
      <vt:lpstr>Topic 3.3 Summary: How does energy transformation affect global systems?</vt:lpstr>
      <vt:lpstr>4 mini labs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Alysha Bandali</dc:creator>
  <cp:lastModifiedBy>Alysha Bandali</cp:lastModifiedBy>
  <cp:revision>31</cp:revision>
  <dcterms:created xsi:type="dcterms:W3CDTF">2019-05-29T19:41:30Z</dcterms:created>
  <dcterms:modified xsi:type="dcterms:W3CDTF">2020-01-16T16:26:24Z</dcterms:modified>
</cp:coreProperties>
</file>