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53"/>
  </p:notesMasterIdLst>
  <p:sldIdLst>
    <p:sldId id="256" r:id="rId2"/>
    <p:sldId id="259" r:id="rId3"/>
    <p:sldId id="260" r:id="rId4"/>
    <p:sldId id="285" r:id="rId5"/>
    <p:sldId id="287" r:id="rId6"/>
    <p:sldId id="291" r:id="rId7"/>
    <p:sldId id="292" r:id="rId8"/>
    <p:sldId id="293" r:id="rId9"/>
    <p:sldId id="288" r:id="rId10"/>
    <p:sldId id="289" r:id="rId11"/>
    <p:sldId id="290" r:id="rId12"/>
    <p:sldId id="265" r:id="rId13"/>
    <p:sldId id="261" r:id="rId14"/>
    <p:sldId id="267" r:id="rId15"/>
    <p:sldId id="268" r:id="rId16"/>
    <p:sldId id="269" r:id="rId17"/>
    <p:sldId id="262" r:id="rId18"/>
    <p:sldId id="263" r:id="rId19"/>
    <p:sldId id="264" r:id="rId20"/>
    <p:sldId id="270" r:id="rId21"/>
    <p:sldId id="271" r:id="rId22"/>
    <p:sldId id="313" r:id="rId23"/>
    <p:sldId id="273" r:id="rId24"/>
    <p:sldId id="274" r:id="rId25"/>
    <p:sldId id="275" r:id="rId26"/>
    <p:sldId id="276" r:id="rId27"/>
    <p:sldId id="284" r:id="rId28"/>
    <p:sldId id="294" r:id="rId29"/>
    <p:sldId id="295" r:id="rId30"/>
    <p:sldId id="277" r:id="rId31"/>
    <p:sldId id="278" r:id="rId32"/>
    <p:sldId id="283" r:id="rId33"/>
    <p:sldId id="279" r:id="rId34"/>
    <p:sldId id="311" r:id="rId35"/>
    <p:sldId id="280" r:id="rId36"/>
    <p:sldId id="310" r:id="rId37"/>
    <p:sldId id="282" r:id="rId38"/>
    <p:sldId id="296" r:id="rId39"/>
    <p:sldId id="297" r:id="rId40"/>
    <p:sldId id="298" r:id="rId41"/>
    <p:sldId id="299" r:id="rId42"/>
    <p:sldId id="309" r:id="rId43"/>
    <p:sldId id="308"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EA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5"/>
    <p:restoredTop sz="94194"/>
  </p:normalViewPr>
  <p:slideViewPr>
    <p:cSldViewPr>
      <p:cViewPr varScale="1">
        <p:scale>
          <a:sx n="64" d="100"/>
          <a:sy n="64" d="100"/>
        </p:scale>
        <p:origin x="188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B0B1A-E7E1-9245-8AD1-7B3BA82CDC47}" type="doc">
      <dgm:prSet loTypeId="urn:microsoft.com/office/officeart/2005/8/layout/orgChart1" loCatId="hierarchy" qsTypeId="urn:microsoft.com/office/officeart/2005/8/quickstyle/simple1" qsCatId="simple" csTypeId="urn:microsoft.com/office/officeart/2005/8/colors/accent0_1" csCatId="mainScheme"/>
      <dgm:spPr/>
    </dgm:pt>
    <dgm:pt modelId="{7EC33CE7-C2AF-A149-89BB-B297196F71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All Substances</a:t>
          </a:r>
        </a:p>
      </dgm:t>
    </dgm:pt>
    <dgm:pt modelId="{B18B8529-FDDF-3640-8750-E7B7780DE476}" type="parTrans" cxnId="{F5F5C686-7CC3-7E4E-B756-BFB9BE2548E5}">
      <dgm:prSet/>
      <dgm:spPr/>
      <dgm:t>
        <a:bodyPr/>
        <a:lstStyle/>
        <a:p>
          <a:endParaRPr lang="en-US"/>
        </a:p>
      </dgm:t>
    </dgm:pt>
    <dgm:pt modelId="{B02F5B4E-B537-3A46-A37D-B3BFB36D63D8}" type="sibTrans" cxnId="{F5F5C686-7CC3-7E4E-B756-BFB9BE2548E5}">
      <dgm:prSet/>
      <dgm:spPr/>
      <dgm:t>
        <a:bodyPr/>
        <a:lstStyle/>
        <a:p>
          <a:endParaRPr lang="en-US"/>
        </a:p>
      </dgm:t>
    </dgm:pt>
    <dgm:pt modelId="{5CA2CB0E-FA7E-DA47-B93B-55E9E9B2CE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Homogeneous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Substances</a:t>
          </a:r>
        </a:p>
      </dgm:t>
    </dgm:pt>
    <dgm:pt modelId="{632CDFEF-5085-BF43-AE58-05D07B2734CE}" type="parTrans" cxnId="{7D8074C6-D243-844E-B39D-AD356C34C429}">
      <dgm:prSet/>
      <dgm:spPr/>
      <dgm:t>
        <a:bodyPr/>
        <a:lstStyle/>
        <a:p>
          <a:endParaRPr lang="en-US"/>
        </a:p>
      </dgm:t>
    </dgm:pt>
    <dgm:pt modelId="{EF324ED7-95FD-AE47-9612-8770A504E55E}" type="sibTrans" cxnId="{7D8074C6-D243-844E-B39D-AD356C34C429}">
      <dgm:prSet/>
      <dgm:spPr/>
      <dgm:t>
        <a:bodyPr/>
        <a:lstStyle/>
        <a:p>
          <a:endParaRPr lang="en-US"/>
        </a:p>
      </dgm:t>
    </dgm:pt>
    <dgm:pt modelId="{7749161E-752F-4C40-9C1A-DB8F9E9CE5E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Pure Substance</a:t>
          </a:r>
        </a:p>
      </dgm:t>
    </dgm:pt>
    <dgm:pt modelId="{6D5B4045-8F14-1446-8B11-A8C6D1F5CC6A}" type="parTrans" cxnId="{B9B61454-6F71-F844-934A-1EA1239D0567}">
      <dgm:prSet/>
      <dgm:spPr/>
      <dgm:t>
        <a:bodyPr/>
        <a:lstStyle/>
        <a:p>
          <a:endParaRPr lang="en-US"/>
        </a:p>
      </dgm:t>
    </dgm:pt>
    <dgm:pt modelId="{7126AB59-3FAD-F74C-BF4D-AFF4993A2414}" type="sibTrans" cxnId="{B9B61454-6F71-F844-934A-1EA1239D0567}">
      <dgm:prSet/>
      <dgm:spPr/>
      <dgm:t>
        <a:bodyPr/>
        <a:lstStyle/>
        <a:p>
          <a:endParaRPr lang="en-US"/>
        </a:p>
      </dgm:t>
    </dgm:pt>
    <dgm:pt modelId="{D28787A7-911B-3C4F-A5B9-7D2C69E659B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Element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(1 type of atom present)</a:t>
          </a:r>
        </a:p>
      </dgm:t>
    </dgm:pt>
    <dgm:pt modelId="{ED380256-D54D-1E44-BEED-BEC6DFAD64AA}" type="parTrans" cxnId="{3FD3ADC2-AA33-0446-AD0C-ACB4D3575012}">
      <dgm:prSet/>
      <dgm:spPr/>
      <dgm:t>
        <a:bodyPr/>
        <a:lstStyle/>
        <a:p>
          <a:endParaRPr lang="en-US"/>
        </a:p>
      </dgm:t>
    </dgm:pt>
    <dgm:pt modelId="{C8E31A07-A6AB-7E40-82E1-A7C489601599}" type="sibTrans" cxnId="{3FD3ADC2-AA33-0446-AD0C-ACB4D3575012}">
      <dgm:prSet/>
      <dgm:spPr/>
      <dgm:t>
        <a:bodyPr/>
        <a:lstStyle/>
        <a:p>
          <a:endParaRPr lang="en-US"/>
        </a:p>
      </dgm:t>
    </dgm:pt>
    <dgm:pt modelId="{64C4C555-2D5A-3949-8B33-8FF8B06359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Compound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(More then 1 type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atom present)</a:t>
          </a:r>
        </a:p>
      </dgm:t>
    </dgm:pt>
    <dgm:pt modelId="{BEB59AC5-2459-9F42-80F0-055D37EFDF90}" type="parTrans" cxnId="{6A2BEE0B-5E36-8E4B-A730-AA86438AD886}">
      <dgm:prSet/>
      <dgm:spPr/>
      <dgm:t>
        <a:bodyPr/>
        <a:lstStyle/>
        <a:p>
          <a:endParaRPr lang="en-US"/>
        </a:p>
      </dgm:t>
    </dgm:pt>
    <dgm:pt modelId="{B34939FB-5683-D24D-B768-CC15C3660FDB}" type="sibTrans" cxnId="{6A2BEE0B-5E36-8E4B-A730-AA86438AD886}">
      <dgm:prSet/>
      <dgm:spPr/>
      <dgm:t>
        <a:bodyPr/>
        <a:lstStyle/>
        <a:p>
          <a:endParaRPr lang="en-US"/>
        </a:p>
      </dgm:t>
    </dgm:pt>
    <dgm:pt modelId="{FE87BBFB-AB8F-0E45-9C86-4343E1FFFB8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Homogeneous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Mixture</a:t>
          </a:r>
        </a:p>
      </dgm:t>
    </dgm:pt>
    <dgm:pt modelId="{C9EEDCA6-78E9-3F4D-82C7-B292EA8C8599}" type="parTrans" cxnId="{CD18491E-96C7-7145-97B1-9F421D846830}">
      <dgm:prSet/>
      <dgm:spPr/>
      <dgm:t>
        <a:bodyPr/>
        <a:lstStyle/>
        <a:p>
          <a:endParaRPr lang="en-US"/>
        </a:p>
      </dgm:t>
    </dgm:pt>
    <dgm:pt modelId="{A95D6F0E-9C2D-764C-A10B-F05A47C1E0AF}" type="sibTrans" cxnId="{CD18491E-96C7-7145-97B1-9F421D846830}">
      <dgm:prSet/>
      <dgm:spPr/>
      <dgm:t>
        <a:bodyPr/>
        <a:lstStyle/>
        <a:p>
          <a:endParaRPr lang="en-US"/>
        </a:p>
      </dgm:t>
    </dgm:pt>
    <dgm:pt modelId="{84B1A81B-ED2A-2D42-A139-7CB249CDA5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Solution</a:t>
          </a:r>
        </a:p>
      </dgm:t>
    </dgm:pt>
    <dgm:pt modelId="{A1B64833-5CC8-8044-AE7C-A3C578C09364}" type="parTrans" cxnId="{6D9D37F6-98DF-5746-AD23-4808E89B94AD}">
      <dgm:prSet/>
      <dgm:spPr/>
      <dgm:t>
        <a:bodyPr/>
        <a:lstStyle/>
        <a:p>
          <a:endParaRPr lang="en-US"/>
        </a:p>
      </dgm:t>
    </dgm:pt>
    <dgm:pt modelId="{AC39D9F1-3EEE-8945-BAFA-71C05B2E592D}" type="sibTrans" cxnId="{6D9D37F6-98DF-5746-AD23-4808E89B94AD}">
      <dgm:prSet/>
      <dgm:spPr/>
      <dgm:t>
        <a:bodyPr/>
        <a:lstStyle/>
        <a:p>
          <a:endParaRPr lang="en-US"/>
        </a:p>
      </dgm:t>
    </dgm:pt>
    <dgm:pt modelId="{EA736F90-94DC-1544-A77D-6F78D550FA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Heterogeneous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Substances</a:t>
          </a:r>
        </a:p>
      </dgm:t>
    </dgm:pt>
    <dgm:pt modelId="{0FB1A5A1-E996-1146-8854-328CA32AFC94}" type="parTrans" cxnId="{66C6FD64-1E44-1348-B15C-D58B97F64793}">
      <dgm:prSet/>
      <dgm:spPr/>
      <dgm:t>
        <a:bodyPr/>
        <a:lstStyle/>
        <a:p>
          <a:endParaRPr lang="en-US"/>
        </a:p>
      </dgm:t>
    </dgm:pt>
    <dgm:pt modelId="{9BEB9F18-99A0-6745-A1E8-60067E7790BF}" type="sibTrans" cxnId="{66C6FD64-1E44-1348-B15C-D58B97F64793}">
      <dgm:prSet/>
      <dgm:spPr/>
      <dgm:t>
        <a:bodyPr/>
        <a:lstStyle/>
        <a:p>
          <a:endParaRPr lang="en-US"/>
        </a:p>
      </dgm:t>
    </dgm:pt>
    <dgm:pt modelId="{20740500-BA02-E14A-AB4A-8078F4A451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effectLst/>
              <a:latin typeface="Tahoma" panose="020B0604030504040204" pitchFamily="34" charset="0"/>
            </a:rPr>
            <a:t>Mechanical Mixtures</a:t>
          </a:r>
        </a:p>
      </dgm:t>
    </dgm:pt>
    <dgm:pt modelId="{BBE8E7E8-C131-0B4C-86AF-8EB332574B20}" type="parTrans" cxnId="{D58AC965-E490-5F4E-A8FE-01E811842250}">
      <dgm:prSet/>
      <dgm:spPr/>
      <dgm:t>
        <a:bodyPr/>
        <a:lstStyle/>
        <a:p>
          <a:endParaRPr lang="en-US"/>
        </a:p>
      </dgm:t>
    </dgm:pt>
    <dgm:pt modelId="{23A1F444-BDB7-6348-86A7-295FCACE938C}" type="sibTrans" cxnId="{D58AC965-E490-5F4E-A8FE-01E811842250}">
      <dgm:prSet/>
      <dgm:spPr/>
      <dgm:t>
        <a:bodyPr/>
        <a:lstStyle/>
        <a:p>
          <a:endParaRPr lang="en-US"/>
        </a:p>
      </dgm:t>
    </dgm:pt>
    <dgm:pt modelId="{3C328A19-40F7-F340-A3C8-5E55E4D621A3}" type="pres">
      <dgm:prSet presAssocID="{CF1B0B1A-E7E1-9245-8AD1-7B3BA82CDC47}" presName="hierChild1" presStyleCnt="0">
        <dgm:presLayoutVars>
          <dgm:orgChart val="1"/>
          <dgm:chPref val="1"/>
          <dgm:dir/>
          <dgm:animOne val="branch"/>
          <dgm:animLvl val="lvl"/>
          <dgm:resizeHandles/>
        </dgm:presLayoutVars>
      </dgm:prSet>
      <dgm:spPr/>
    </dgm:pt>
    <dgm:pt modelId="{DE1075F4-4C08-C24E-B4F0-63468134D488}" type="pres">
      <dgm:prSet presAssocID="{7EC33CE7-C2AF-A149-89BB-B297196F71A8}" presName="hierRoot1" presStyleCnt="0">
        <dgm:presLayoutVars>
          <dgm:hierBranch/>
        </dgm:presLayoutVars>
      </dgm:prSet>
      <dgm:spPr/>
    </dgm:pt>
    <dgm:pt modelId="{565CB625-0638-F840-ACB8-AFD225ED46B4}" type="pres">
      <dgm:prSet presAssocID="{7EC33CE7-C2AF-A149-89BB-B297196F71A8}" presName="rootComposite1" presStyleCnt="0"/>
      <dgm:spPr/>
    </dgm:pt>
    <dgm:pt modelId="{4D27EAD9-EBA8-9542-8A78-49BA4321C843}" type="pres">
      <dgm:prSet presAssocID="{7EC33CE7-C2AF-A149-89BB-B297196F71A8}" presName="rootText1" presStyleLbl="node0" presStyleIdx="0" presStyleCnt="1">
        <dgm:presLayoutVars>
          <dgm:chPref val="3"/>
        </dgm:presLayoutVars>
      </dgm:prSet>
      <dgm:spPr/>
    </dgm:pt>
    <dgm:pt modelId="{386433D5-E8B0-B34C-9A67-7180C0D3E54A}" type="pres">
      <dgm:prSet presAssocID="{7EC33CE7-C2AF-A149-89BB-B297196F71A8}" presName="rootConnector1" presStyleLbl="node1" presStyleIdx="0" presStyleCnt="0"/>
      <dgm:spPr/>
    </dgm:pt>
    <dgm:pt modelId="{590E7EEB-46BA-D94A-BFBC-5846C5B08C92}" type="pres">
      <dgm:prSet presAssocID="{7EC33CE7-C2AF-A149-89BB-B297196F71A8}" presName="hierChild2" presStyleCnt="0"/>
      <dgm:spPr/>
    </dgm:pt>
    <dgm:pt modelId="{221A8E19-616C-4949-BC32-DB1B25EB267F}" type="pres">
      <dgm:prSet presAssocID="{632CDFEF-5085-BF43-AE58-05D07B2734CE}" presName="Name35" presStyleLbl="parChTrans1D2" presStyleIdx="0" presStyleCnt="2"/>
      <dgm:spPr/>
    </dgm:pt>
    <dgm:pt modelId="{14D3CC9D-A122-A64C-9998-DFE99B90FD1F}" type="pres">
      <dgm:prSet presAssocID="{5CA2CB0E-FA7E-DA47-B93B-55E9E9B2CE42}" presName="hierRoot2" presStyleCnt="0">
        <dgm:presLayoutVars>
          <dgm:hierBranch/>
        </dgm:presLayoutVars>
      </dgm:prSet>
      <dgm:spPr/>
    </dgm:pt>
    <dgm:pt modelId="{BCDE4845-10C9-8540-B200-BA04A276F679}" type="pres">
      <dgm:prSet presAssocID="{5CA2CB0E-FA7E-DA47-B93B-55E9E9B2CE42}" presName="rootComposite" presStyleCnt="0"/>
      <dgm:spPr/>
    </dgm:pt>
    <dgm:pt modelId="{08151457-FC9C-6B44-8FF8-CE1AD4CCF7F7}" type="pres">
      <dgm:prSet presAssocID="{5CA2CB0E-FA7E-DA47-B93B-55E9E9B2CE42}" presName="rootText" presStyleLbl="node2" presStyleIdx="0" presStyleCnt="2">
        <dgm:presLayoutVars>
          <dgm:chPref val="3"/>
        </dgm:presLayoutVars>
      </dgm:prSet>
      <dgm:spPr/>
    </dgm:pt>
    <dgm:pt modelId="{F32374C3-5C2E-6044-94EA-225F30757196}" type="pres">
      <dgm:prSet presAssocID="{5CA2CB0E-FA7E-DA47-B93B-55E9E9B2CE42}" presName="rootConnector" presStyleLbl="node2" presStyleIdx="0" presStyleCnt="2"/>
      <dgm:spPr/>
    </dgm:pt>
    <dgm:pt modelId="{9A93C42B-103F-B64B-A15E-9382964FDE1A}" type="pres">
      <dgm:prSet presAssocID="{5CA2CB0E-FA7E-DA47-B93B-55E9E9B2CE42}" presName="hierChild4" presStyleCnt="0"/>
      <dgm:spPr/>
    </dgm:pt>
    <dgm:pt modelId="{7085490A-E215-2842-BA97-CD24330E1396}" type="pres">
      <dgm:prSet presAssocID="{6D5B4045-8F14-1446-8B11-A8C6D1F5CC6A}" presName="Name35" presStyleLbl="parChTrans1D3" presStyleIdx="0" presStyleCnt="3"/>
      <dgm:spPr/>
    </dgm:pt>
    <dgm:pt modelId="{593F0424-1F9B-6940-A001-D050216771EC}" type="pres">
      <dgm:prSet presAssocID="{7749161E-752F-4C40-9C1A-DB8F9E9CE5E8}" presName="hierRoot2" presStyleCnt="0">
        <dgm:presLayoutVars>
          <dgm:hierBranch val="r"/>
        </dgm:presLayoutVars>
      </dgm:prSet>
      <dgm:spPr/>
    </dgm:pt>
    <dgm:pt modelId="{935B2090-AA78-4E42-B04D-F6B69231216D}" type="pres">
      <dgm:prSet presAssocID="{7749161E-752F-4C40-9C1A-DB8F9E9CE5E8}" presName="rootComposite" presStyleCnt="0"/>
      <dgm:spPr/>
    </dgm:pt>
    <dgm:pt modelId="{E3BED4A2-6221-0B45-8B97-CCA4DC13F0CF}" type="pres">
      <dgm:prSet presAssocID="{7749161E-752F-4C40-9C1A-DB8F9E9CE5E8}" presName="rootText" presStyleLbl="node3" presStyleIdx="0" presStyleCnt="3">
        <dgm:presLayoutVars>
          <dgm:chPref val="3"/>
        </dgm:presLayoutVars>
      </dgm:prSet>
      <dgm:spPr/>
    </dgm:pt>
    <dgm:pt modelId="{04975B51-F051-0A4B-99BA-1A2FD46861C7}" type="pres">
      <dgm:prSet presAssocID="{7749161E-752F-4C40-9C1A-DB8F9E9CE5E8}" presName="rootConnector" presStyleLbl="node3" presStyleIdx="0" presStyleCnt="3"/>
      <dgm:spPr/>
    </dgm:pt>
    <dgm:pt modelId="{A99BCC2F-3FA0-254C-A132-5516D78C0D75}" type="pres">
      <dgm:prSet presAssocID="{7749161E-752F-4C40-9C1A-DB8F9E9CE5E8}" presName="hierChild4" presStyleCnt="0"/>
      <dgm:spPr/>
    </dgm:pt>
    <dgm:pt modelId="{59A61A26-5C04-CD46-B89D-1DA7976D727C}" type="pres">
      <dgm:prSet presAssocID="{ED380256-D54D-1E44-BEED-BEC6DFAD64AA}" presName="Name50" presStyleLbl="parChTrans1D4" presStyleIdx="0" presStyleCnt="3"/>
      <dgm:spPr/>
    </dgm:pt>
    <dgm:pt modelId="{0B2608C6-BC17-3A4C-8F13-855D20964B82}" type="pres">
      <dgm:prSet presAssocID="{D28787A7-911B-3C4F-A5B9-7D2C69E659BA}" presName="hierRoot2" presStyleCnt="0">
        <dgm:presLayoutVars>
          <dgm:hierBranch val="r"/>
        </dgm:presLayoutVars>
      </dgm:prSet>
      <dgm:spPr/>
    </dgm:pt>
    <dgm:pt modelId="{6193234E-A78B-A341-BE15-7007195EA624}" type="pres">
      <dgm:prSet presAssocID="{D28787A7-911B-3C4F-A5B9-7D2C69E659BA}" presName="rootComposite" presStyleCnt="0"/>
      <dgm:spPr/>
    </dgm:pt>
    <dgm:pt modelId="{9ECCDAC0-1992-E044-9AB7-57A16DE62766}" type="pres">
      <dgm:prSet presAssocID="{D28787A7-911B-3C4F-A5B9-7D2C69E659BA}" presName="rootText" presStyleLbl="node4" presStyleIdx="0" presStyleCnt="3">
        <dgm:presLayoutVars>
          <dgm:chPref val="3"/>
        </dgm:presLayoutVars>
      </dgm:prSet>
      <dgm:spPr/>
    </dgm:pt>
    <dgm:pt modelId="{0570F105-F14D-EC45-BACB-60C49CCADC90}" type="pres">
      <dgm:prSet presAssocID="{D28787A7-911B-3C4F-A5B9-7D2C69E659BA}" presName="rootConnector" presStyleLbl="node4" presStyleIdx="0" presStyleCnt="3"/>
      <dgm:spPr/>
    </dgm:pt>
    <dgm:pt modelId="{09852B01-8613-9542-AF26-F0ED64EE6BA0}" type="pres">
      <dgm:prSet presAssocID="{D28787A7-911B-3C4F-A5B9-7D2C69E659BA}" presName="hierChild4" presStyleCnt="0"/>
      <dgm:spPr/>
    </dgm:pt>
    <dgm:pt modelId="{0B7A55B1-A374-8644-BFB2-0C22BC9C1EAE}" type="pres">
      <dgm:prSet presAssocID="{D28787A7-911B-3C4F-A5B9-7D2C69E659BA}" presName="hierChild5" presStyleCnt="0"/>
      <dgm:spPr/>
    </dgm:pt>
    <dgm:pt modelId="{66BB80D9-815E-D946-8416-63029EFBEC9A}" type="pres">
      <dgm:prSet presAssocID="{BEB59AC5-2459-9F42-80F0-055D37EFDF90}" presName="Name50" presStyleLbl="parChTrans1D4" presStyleIdx="1" presStyleCnt="3"/>
      <dgm:spPr/>
    </dgm:pt>
    <dgm:pt modelId="{8E83E0A1-D1E1-6644-8EFE-58B3FD3E7126}" type="pres">
      <dgm:prSet presAssocID="{64C4C555-2D5A-3949-8B33-8FF8B06359D3}" presName="hierRoot2" presStyleCnt="0">
        <dgm:presLayoutVars>
          <dgm:hierBranch val="r"/>
        </dgm:presLayoutVars>
      </dgm:prSet>
      <dgm:spPr/>
    </dgm:pt>
    <dgm:pt modelId="{103AA0E4-BCC6-424F-A32C-83DB99A57E85}" type="pres">
      <dgm:prSet presAssocID="{64C4C555-2D5A-3949-8B33-8FF8B06359D3}" presName="rootComposite" presStyleCnt="0"/>
      <dgm:spPr/>
    </dgm:pt>
    <dgm:pt modelId="{E616F0DD-5769-B44A-BBAA-356C5D594494}" type="pres">
      <dgm:prSet presAssocID="{64C4C555-2D5A-3949-8B33-8FF8B06359D3}" presName="rootText" presStyleLbl="node4" presStyleIdx="1" presStyleCnt="3">
        <dgm:presLayoutVars>
          <dgm:chPref val="3"/>
        </dgm:presLayoutVars>
      </dgm:prSet>
      <dgm:spPr/>
    </dgm:pt>
    <dgm:pt modelId="{6A34BE27-8C07-2744-9367-A2E6008F0872}" type="pres">
      <dgm:prSet presAssocID="{64C4C555-2D5A-3949-8B33-8FF8B06359D3}" presName="rootConnector" presStyleLbl="node4" presStyleIdx="1" presStyleCnt="3"/>
      <dgm:spPr/>
    </dgm:pt>
    <dgm:pt modelId="{F32032E6-2D17-574E-AF98-31FA58932F11}" type="pres">
      <dgm:prSet presAssocID="{64C4C555-2D5A-3949-8B33-8FF8B06359D3}" presName="hierChild4" presStyleCnt="0"/>
      <dgm:spPr/>
    </dgm:pt>
    <dgm:pt modelId="{252BAD94-1FA8-964C-9D6C-0D31CA32105D}" type="pres">
      <dgm:prSet presAssocID="{64C4C555-2D5A-3949-8B33-8FF8B06359D3}" presName="hierChild5" presStyleCnt="0"/>
      <dgm:spPr/>
    </dgm:pt>
    <dgm:pt modelId="{D19F4DA1-2AC7-0C4E-8139-EC3BCD7197BE}" type="pres">
      <dgm:prSet presAssocID="{7749161E-752F-4C40-9C1A-DB8F9E9CE5E8}" presName="hierChild5" presStyleCnt="0"/>
      <dgm:spPr/>
    </dgm:pt>
    <dgm:pt modelId="{F9FE5824-174F-FC46-A9AD-420C3805974D}" type="pres">
      <dgm:prSet presAssocID="{C9EEDCA6-78E9-3F4D-82C7-B292EA8C8599}" presName="Name35" presStyleLbl="parChTrans1D3" presStyleIdx="1" presStyleCnt="3"/>
      <dgm:spPr/>
    </dgm:pt>
    <dgm:pt modelId="{F9648782-7903-DF48-84F4-BA7DE77F0928}" type="pres">
      <dgm:prSet presAssocID="{FE87BBFB-AB8F-0E45-9C86-4343E1FFFB82}" presName="hierRoot2" presStyleCnt="0">
        <dgm:presLayoutVars>
          <dgm:hierBranch val="r"/>
        </dgm:presLayoutVars>
      </dgm:prSet>
      <dgm:spPr/>
    </dgm:pt>
    <dgm:pt modelId="{C745E630-67B8-B847-BAFF-BC596F4FE919}" type="pres">
      <dgm:prSet presAssocID="{FE87BBFB-AB8F-0E45-9C86-4343E1FFFB82}" presName="rootComposite" presStyleCnt="0"/>
      <dgm:spPr/>
    </dgm:pt>
    <dgm:pt modelId="{BDE40CD4-A419-2746-95A1-41D79EE0730D}" type="pres">
      <dgm:prSet presAssocID="{FE87BBFB-AB8F-0E45-9C86-4343E1FFFB82}" presName="rootText" presStyleLbl="node3" presStyleIdx="1" presStyleCnt="3">
        <dgm:presLayoutVars>
          <dgm:chPref val="3"/>
        </dgm:presLayoutVars>
      </dgm:prSet>
      <dgm:spPr/>
    </dgm:pt>
    <dgm:pt modelId="{3F9A2887-EEF7-F847-9D65-41500D45BA62}" type="pres">
      <dgm:prSet presAssocID="{FE87BBFB-AB8F-0E45-9C86-4343E1FFFB82}" presName="rootConnector" presStyleLbl="node3" presStyleIdx="1" presStyleCnt="3"/>
      <dgm:spPr/>
    </dgm:pt>
    <dgm:pt modelId="{26835FF3-D091-B141-83C9-700629190C18}" type="pres">
      <dgm:prSet presAssocID="{FE87BBFB-AB8F-0E45-9C86-4343E1FFFB82}" presName="hierChild4" presStyleCnt="0"/>
      <dgm:spPr/>
    </dgm:pt>
    <dgm:pt modelId="{367A4A31-C481-034F-A440-2BA9D43CC5F3}" type="pres">
      <dgm:prSet presAssocID="{A1B64833-5CC8-8044-AE7C-A3C578C09364}" presName="Name50" presStyleLbl="parChTrans1D4" presStyleIdx="2" presStyleCnt="3"/>
      <dgm:spPr/>
    </dgm:pt>
    <dgm:pt modelId="{112DFDDB-0245-7D4A-B0DC-D42773F9169D}" type="pres">
      <dgm:prSet presAssocID="{84B1A81B-ED2A-2D42-A139-7CB249CDA5F5}" presName="hierRoot2" presStyleCnt="0">
        <dgm:presLayoutVars>
          <dgm:hierBranch val="r"/>
        </dgm:presLayoutVars>
      </dgm:prSet>
      <dgm:spPr/>
    </dgm:pt>
    <dgm:pt modelId="{7717B62E-3906-A945-BD8B-415C225CDB94}" type="pres">
      <dgm:prSet presAssocID="{84B1A81B-ED2A-2D42-A139-7CB249CDA5F5}" presName="rootComposite" presStyleCnt="0"/>
      <dgm:spPr/>
    </dgm:pt>
    <dgm:pt modelId="{6A9DFD67-C61A-0F4C-B857-8DEDBE8DEEB0}" type="pres">
      <dgm:prSet presAssocID="{84B1A81B-ED2A-2D42-A139-7CB249CDA5F5}" presName="rootText" presStyleLbl="node4" presStyleIdx="2" presStyleCnt="3">
        <dgm:presLayoutVars>
          <dgm:chPref val="3"/>
        </dgm:presLayoutVars>
      </dgm:prSet>
      <dgm:spPr/>
    </dgm:pt>
    <dgm:pt modelId="{C33AE735-CBF0-2841-8D8D-DA02235CA2C8}" type="pres">
      <dgm:prSet presAssocID="{84B1A81B-ED2A-2D42-A139-7CB249CDA5F5}" presName="rootConnector" presStyleLbl="node4" presStyleIdx="2" presStyleCnt="3"/>
      <dgm:spPr/>
    </dgm:pt>
    <dgm:pt modelId="{250D84B9-B771-CD4A-A127-486CA71BD056}" type="pres">
      <dgm:prSet presAssocID="{84B1A81B-ED2A-2D42-A139-7CB249CDA5F5}" presName="hierChild4" presStyleCnt="0"/>
      <dgm:spPr/>
    </dgm:pt>
    <dgm:pt modelId="{93DDD878-CDA4-054A-A83F-D73135586540}" type="pres">
      <dgm:prSet presAssocID="{84B1A81B-ED2A-2D42-A139-7CB249CDA5F5}" presName="hierChild5" presStyleCnt="0"/>
      <dgm:spPr/>
    </dgm:pt>
    <dgm:pt modelId="{AC17314A-5D23-0841-9B86-45BC89AC2010}" type="pres">
      <dgm:prSet presAssocID="{FE87BBFB-AB8F-0E45-9C86-4343E1FFFB82}" presName="hierChild5" presStyleCnt="0"/>
      <dgm:spPr/>
    </dgm:pt>
    <dgm:pt modelId="{E9F95706-4F1D-5540-BD7B-EF70AF9B4226}" type="pres">
      <dgm:prSet presAssocID="{5CA2CB0E-FA7E-DA47-B93B-55E9E9B2CE42}" presName="hierChild5" presStyleCnt="0"/>
      <dgm:spPr/>
    </dgm:pt>
    <dgm:pt modelId="{184D556D-488D-2746-9DDE-5D0D9909ED32}" type="pres">
      <dgm:prSet presAssocID="{0FB1A5A1-E996-1146-8854-328CA32AFC94}" presName="Name35" presStyleLbl="parChTrans1D2" presStyleIdx="1" presStyleCnt="2"/>
      <dgm:spPr/>
    </dgm:pt>
    <dgm:pt modelId="{7C47A841-D58D-3642-AF5B-9F8C8089758C}" type="pres">
      <dgm:prSet presAssocID="{EA736F90-94DC-1544-A77D-6F78D550FA68}" presName="hierRoot2" presStyleCnt="0">
        <dgm:presLayoutVars>
          <dgm:hierBranch/>
        </dgm:presLayoutVars>
      </dgm:prSet>
      <dgm:spPr/>
    </dgm:pt>
    <dgm:pt modelId="{8C890002-C958-F14D-9352-914ADD15D275}" type="pres">
      <dgm:prSet presAssocID="{EA736F90-94DC-1544-A77D-6F78D550FA68}" presName="rootComposite" presStyleCnt="0"/>
      <dgm:spPr/>
    </dgm:pt>
    <dgm:pt modelId="{3D16AB6C-D06A-294B-A9E9-31269EC13A84}" type="pres">
      <dgm:prSet presAssocID="{EA736F90-94DC-1544-A77D-6F78D550FA68}" presName="rootText" presStyleLbl="node2" presStyleIdx="1" presStyleCnt="2">
        <dgm:presLayoutVars>
          <dgm:chPref val="3"/>
        </dgm:presLayoutVars>
      </dgm:prSet>
      <dgm:spPr/>
    </dgm:pt>
    <dgm:pt modelId="{C90CE21E-301B-4F42-B137-337E60390B37}" type="pres">
      <dgm:prSet presAssocID="{EA736F90-94DC-1544-A77D-6F78D550FA68}" presName="rootConnector" presStyleLbl="node2" presStyleIdx="1" presStyleCnt="2"/>
      <dgm:spPr/>
    </dgm:pt>
    <dgm:pt modelId="{3E645BC2-59A9-2C46-B6EB-2103881737D3}" type="pres">
      <dgm:prSet presAssocID="{EA736F90-94DC-1544-A77D-6F78D550FA68}" presName="hierChild4" presStyleCnt="0"/>
      <dgm:spPr/>
    </dgm:pt>
    <dgm:pt modelId="{8937D636-7A76-344B-846C-517AF0004DFB}" type="pres">
      <dgm:prSet presAssocID="{BBE8E7E8-C131-0B4C-86AF-8EB332574B20}" presName="Name35" presStyleLbl="parChTrans1D3" presStyleIdx="2" presStyleCnt="3"/>
      <dgm:spPr/>
    </dgm:pt>
    <dgm:pt modelId="{44BB4B93-244D-4F4E-B853-D85B48A4D022}" type="pres">
      <dgm:prSet presAssocID="{20740500-BA02-E14A-AB4A-8078F4A4519B}" presName="hierRoot2" presStyleCnt="0">
        <dgm:presLayoutVars>
          <dgm:hierBranch val="r"/>
        </dgm:presLayoutVars>
      </dgm:prSet>
      <dgm:spPr/>
    </dgm:pt>
    <dgm:pt modelId="{5B74DD9F-7986-8A42-A98C-D48D18D7EA35}" type="pres">
      <dgm:prSet presAssocID="{20740500-BA02-E14A-AB4A-8078F4A4519B}" presName="rootComposite" presStyleCnt="0"/>
      <dgm:spPr/>
    </dgm:pt>
    <dgm:pt modelId="{6FFD6E2E-2D15-A04B-BBF3-103DEEF41A6F}" type="pres">
      <dgm:prSet presAssocID="{20740500-BA02-E14A-AB4A-8078F4A4519B}" presName="rootText" presStyleLbl="node3" presStyleIdx="2" presStyleCnt="3">
        <dgm:presLayoutVars>
          <dgm:chPref val="3"/>
        </dgm:presLayoutVars>
      </dgm:prSet>
      <dgm:spPr/>
    </dgm:pt>
    <dgm:pt modelId="{59837C20-F3F4-F340-ACF6-F4DEED2E4EF1}" type="pres">
      <dgm:prSet presAssocID="{20740500-BA02-E14A-AB4A-8078F4A4519B}" presName="rootConnector" presStyleLbl="node3" presStyleIdx="2" presStyleCnt="3"/>
      <dgm:spPr/>
    </dgm:pt>
    <dgm:pt modelId="{75D05898-C8DB-4B44-8466-90208AD39F6C}" type="pres">
      <dgm:prSet presAssocID="{20740500-BA02-E14A-AB4A-8078F4A4519B}" presName="hierChild4" presStyleCnt="0"/>
      <dgm:spPr/>
    </dgm:pt>
    <dgm:pt modelId="{FFE52560-D1CA-7842-A094-77873EAE2640}" type="pres">
      <dgm:prSet presAssocID="{20740500-BA02-E14A-AB4A-8078F4A4519B}" presName="hierChild5" presStyleCnt="0"/>
      <dgm:spPr/>
    </dgm:pt>
    <dgm:pt modelId="{AE1D56B1-6771-A248-A18A-E8F5DBBF50F9}" type="pres">
      <dgm:prSet presAssocID="{EA736F90-94DC-1544-A77D-6F78D550FA68}" presName="hierChild5" presStyleCnt="0"/>
      <dgm:spPr/>
    </dgm:pt>
    <dgm:pt modelId="{0B5CD208-AFD8-4840-AA6A-441412AD778C}" type="pres">
      <dgm:prSet presAssocID="{7EC33CE7-C2AF-A149-89BB-B297196F71A8}" presName="hierChild3" presStyleCnt="0"/>
      <dgm:spPr/>
    </dgm:pt>
  </dgm:ptLst>
  <dgm:cxnLst>
    <dgm:cxn modelId="{F23FB809-AA89-2447-93C7-9380DE893024}" type="presOf" srcId="{84B1A81B-ED2A-2D42-A139-7CB249CDA5F5}" destId="{C33AE735-CBF0-2841-8D8D-DA02235CA2C8}" srcOrd="1" destOrd="0" presId="urn:microsoft.com/office/officeart/2005/8/layout/orgChart1"/>
    <dgm:cxn modelId="{4EB1210A-944D-9240-8088-3E94A455BFA3}" type="presOf" srcId="{D28787A7-911B-3C4F-A5B9-7D2C69E659BA}" destId="{0570F105-F14D-EC45-BACB-60C49CCADC90}" srcOrd="1" destOrd="0" presId="urn:microsoft.com/office/officeart/2005/8/layout/orgChart1"/>
    <dgm:cxn modelId="{729AA80B-B1D2-2046-AD24-8D394A173945}" type="presOf" srcId="{EA736F90-94DC-1544-A77D-6F78D550FA68}" destId="{3D16AB6C-D06A-294B-A9E9-31269EC13A84}" srcOrd="0" destOrd="0" presId="urn:microsoft.com/office/officeart/2005/8/layout/orgChart1"/>
    <dgm:cxn modelId="{6A2BEE0B-5E36-8E4B-A730-AA86438AD886}" srcId="{7749161E-752F-4C40-9C1A-DB8F9E9CE5E8}" destId="{64C4C555-2D5A-3949-8B33-8FF8B06359D3}" srcOrd="1" destOrd="0" parTransId="{BEB59AC5-2459-9F42-80F0-055D37EFDF90}" sibTransId="{B34939FB-5683-D24D-B768-CC15C3660FDB}"/>
    <dgm:cxn modelId="{CD18491E-96C7-7145-97B1-9F421D846830}" srcId="{5CA2CB0E-FA7E-DA47-B93B-55E9E9B2CE42}" destId="{FE87BBFB-AB8F-0E45-9C86-4343E1FFFB82}" srcOrd="1" destOrd="0" parTransId="{C9EEDCA6-78E9-3F4D-82C7-B292EA8C8599}" sibTransId="{A95D6F0E-9C2D-764C-A10B-F05A47C1E0AF}"/>
    <dgm:cxn modelId="{8135F91E-81E2-FC43-ABE8-63E670D09E35}" type="presOf" srcId="{A1B64833-5CC8-8044-AE7C-A3C578C09364}" destId="{367A4A31-C481-034F-A440-2BA9D43CC5F3}" srcOrd="0" destOrd="0" presId="urn:microsoft.com/office/officeart/2005/8/layout/orgChart1"/>
    <dgm:cxn modelId="{B3252E1F-1F34-954D-9F63-408A0ECE3C81}" type="presOf" srcId="{20740500-BA02-E14A-AB4A-8078F4A4519B}" destId="{6FFD6E2E-2D15-A04B-BBF3-103DEEF41A6F}" srcOrd="0" destOrd="0" presId="urn:microsoft.com/office/officeart/2005/8/layout/orgChart1"/>
    <dgm:cxn modelId="{FB37CF24-80CB-3B4A-8380-DEC83F955366}" type="presOf" srcId="{632CDFEF-5085-BF43-AE58-05D07B2734CE}" destId="{221A8E19-616C-4949-BC32-DB1B25EB267F}" srcOrd="0" destOrd="0" presId="urn:microsoft.com/office/officeart/2005/8/layout/orgChart1"/>
    <dgm:cxn modelId="{1F5B9439-3A2F-F94C-BA93-C21ACFD2F4FF}" type="presOf" srcId="{64C4C555-2D5A-3949-8B33-8FF8B06359D3}" destId="{E616F0DD-5769-B44A-BBAA-356C5D594494}" srcOrd="0" destOrd="0" presId="urn:microsoft.com/office/officeart/2005/8/layout/orgChart1"/>
    <dgm:cxn modelId="{355C6E3A-C00F-964F-9600-C35497132219}" type="presOf" srcId="{7749161E-752F-4C40-9C1A-DB8F9E9CE5E8}" destId="{E3BED4A2-6221-0B45-8B97-CCA4DC13F0CF}" srcOrd="0" destOrd="0" presId="urn:microsoft.com/office/officeart/2005/8/layout/orgChart1"/>
    <dgm:cxn modelId="{E028A23A-9312-D546-B4F3-3ABF5C75E0BF}" type="presOf" srcId="{C9EEDCA6-78E9-3F4D-82C7-B292EA8C8599}" destId="{F9FE5824-174F-FC46-A9AD-420C3805974D}" srcOrd="0" destOrd="0" presId="urn:microsoft.com/office/officeart/2005/8/layout/orgChart1"/>
    <dgm:cxn modelId="{B9B61454-6F71-F844-934A-1EA1239D0567}" srcId="{5CA2CB0E-FA7E-DA47-B93B-55E9E9B2CE42}" destId="{7749161E-752F-4C40-9C1A-DB8F9E9CE5E8}" srcOrd="0" destOrd="0" parTransId="{6D5B4045-8F14-1446-8B11-A8C6D1F5CC6A}" sibTransId="{7126AB59-3FAD-F74C-BF4D-AFF4993A2414}"/>
    <dgm:cxn modelId="{CB537355-146E-F246-A4B8-378417CE7065}" type="presOf" srcId="{D28787A7-911B-3C4F-A5B9-7D2C69E659BA}" destId="{9ECCDAC0-1992-E044-9AB7-57A16DE62766}" srcOrd="0" destOrd="0" presId="urn:microsoft.com/office/officeart/2005/8/layout/orgChart1"/>
    <dgm:cxn modelId="{66C6FD64-1E44-1348-B15C-D58B97F64793}" srcId="{7EC33CE7-C2AF-A149-89BB-B297196F71A8}" destId="{EA736F90-94DC-1544-A77D-6F78D550FA68}" srcOrd="1" destOrd="0" parTransId="{0FB1A5A1-E996-1146-8854-328CA32AFC94}" sibTransId="{9BEB9F18-99A0-6745-A1E8-60067E7790BF}"/>
    <dgm:cxn modelId="{D58AC965-E490-5F4E-A8FE-01E811842250}" srcId="{EA736F90-94DC-1544-A77D-6F78D550FA68}" destId="{20740500-BA02-E14A-AB4A-8078F4A4519B}" srcOrd="0" destOrd="0" parTransId="{BBE8E7E8-C131-0B4C-86AF-8EB332574B20}" sibTransId="{23A1F444-BDB7-6348-86A7-295FCACE938C}"/>
    <dgm:cxn modelId="{AC3E7A76-C9CE-404B-87D7-B02AABD55646}" type="presOf" srcId="{BEB59AC5-2459-9F42-80F0-055D37EFDF90}" destId="{66BB80D9-815E-D946-8416-63029EFBEC9A}" srcOrd="0" destOrd="0" presId="urn:microsoft.com/office/officeart/2005/8/layout/orgChart1"/>
    <dgm:cxn modelId="{F5F5C686-7CC3-7E4E-B756-BFB9BE2548E5}" srcId="{CF1B0B1A-E7E1-9245-8AD1-7B3BA82CDC47}" destId="{7EC33CE7-C2AF-A149-89BB-B297196F71A8}" srcOrd="0" destOrd="0" parTransId="{B18B8529-FDDF-3640-8750-E7B7780DE476}" sibTransId="{B02F5B4E-B537-3A46-A37D-B3BFB36D63D8}"/>
    <dgm:cxn modelId="{99D9C388-D38B-F04C-9F3E-6F86FD853638}" type="presOf" srcId="{ED380256-D54D-1E44-BEED-BEC6DFAD64AA}" destId="{59A61A26-5C04-CD46-B89D-1DA7976D727C}" srcOrd="0" destOrd="0" presId="urn:microsoft.com/office/officeart/2005/8/layout/orgChart1"/>
    <dgm:cxn modelId="{DBEAE08F-7B4B-0E48-9CA6-1A16173B2F85}" type="presOf" srcId="{7749161E-752F-4C40-9C1A-DB8F9E9CE5E8}" destId="{04975B51-F051-0A4B-99BA-1A2FD46861C7}" srcOrd="1" destOrd="0" presId="urn:microsoft.com/office/officeart/2005/8/layout/orgChart1"/>
    <dgm:cxn modelId="{0FD565A3-422A-EB46-9787-7B507A68466E}" type="presOf" srcId="{5CA2CB0E-FA7E-DA47-B93B-55E9E9B2CE42}" destId="{08151457-FC9C-6B44-8FF8-CE1AD4CCF7F7}" srcOrd="0" destOrd="0" presId="urn:microsoft.com/office/officeart/2005/8/layout/orgChart1"/>
    <dgm:cxn modelId="{AB605BA4-DF5A-EA40-A29C-2DAB14078423}" type="presOf" srcId="{0FB1A5A1-E996-1146-8854-328CA32AFC94}" destId="{184D556D-488D-2746-9DDE-5D0D9909ED32}" srcOrd="0" destOrd="0" presId="urn:microsoft.com/office/officeart/2005/8/layout/orgChart1"/>
    <dgm:cxn modelId="{1794B9A5-8B0B-0140-86ED-3BB38D4C3D87}" type="presOf" srcId="{84B1A81B-ED2A-2D42-A139-7CB249CDA5F5}" destId="{6A9DFD67-C61A-0F4C-B857-8DEDBE8DEEB0}" srcOrd="0" destOrd="0" presId="urn:microsoft.com/office/officeart/2005/8/layout/orgChart1"/>
    <dgm:cxn modelId="{99E9B7AB-C97E-694E-AED7-411D7CAA96C2}" type="presOf" srcId="{64C4C555-2D5A-3949-8B33-8FF8B06359D3}" destId="{6A34BE27-8C07-2744-9367-A2E6008F0872}" srcOrd="1" destOrd="0" presId="urn:microsoft.com/office/officeart/2005/8/layout/orgChart1"/>
    <dgm:cxn modelId="{344249B0-5933-9346-9CED-DBD1EC6795EE}" type="presOf" srcId="{7EC33CE7-C2AF-A149-89BB-B297196F71A8}" destId="{386433D5-E8B0-B34C-9A67-7180C0D3E54A}" srcOrd="1" destOrd="0" presId="urn:microsoft.com/office/officeart/2005/8/layout/orgChart1"/>
    <dgm:cxn modelId="{AA3D2AB1-60BF-7E4B-9513-7550CF409F70}" type="presOf" srcId="{7EC33CE7-C2AF-A149-89BB-B297196F71A8}" destId="{4D27EAD9-EBA8-9542-8A78-49BA4321C843}" srcOrd="0" destOrd="0" presId="urn:microsoft.com/office/officeart/2005/8/layout/orgChart1"/>
    <dgm:cxn modelId="{3FD3ADC2-AA33-0446-AD0C-ACB4D3575012}" srcId="{7749161E-752F-4C40-9C1A-DB8F9E9CE5E8}" destId="{D28787A7-911B-3C4F-A5B9-7D2C69E659BA}" srcOrd="0" destOrd="0" parTransId="{ED380256-D54D-1E44-BEED-BEC6DFAD64AA}" sibTransId="{C8E31A07-A6AB-7E40-82E1-A7C489601599}"/>
    <dgm:cxn modelId="{7D8074C6-D243-844E-B39D-AD356C34C429}" srcId="{7EC33CE7-C2AF-A149-89BB-B297196F71A8}" destId="{5CA2CB0E-FA7E-DA47-B93B-55E9E9B2CE42}" srcOrd="0" destOrd="0" parTransId="{632CDFEF-5085-BF43-AE58-05D07B2734CE}" sibTransId="{EF324ED7-95FD-AE47-9612-8770A504E55E}"/>
    <dgm:cxn modelId="{AF7385D7-8AA0-5545-9413-6A6CF2FA409D}" type="presOf" srcId="{FE87BBFB-AB8F-0E45-9C86-4343E1FFFB82}" destId="{3F9A2887-EEF7-F847-9D65-41500D45BA62}" srcOrd="1" destOrd="0" presId="urn:microsoft.com/office/officeart/2005/8/layout/orgChart1"/>
    <dgm:cxn modelId="{6596D3DE-41E6-F946-9B6A-76E6A0376722}" type="presOf" srcId="{FE87BBFB-AB8F-0E45-9C86-4343E1FFFB82}" destId="{BDE40CD4-A419-2746-95A1-41D79EE0730D}" srcOrd="0" destOrd="0" presId="urn:microsoft.com/office/officeart/2005/8/layout/orgChart1"/>
    <dgm:cxn modelId="{2506DBE3-785B-D047-A5FB-80612E3335FF}" type="presOf" srcId="{BBE8E7E8-C131-0B4C-86AF-8EB332574B20}" destId="{8937D636-7A76-344B-846C-517AF0004DFB}" srcOrd="0" destOrd="0" presId="urn:microsoft.com/office/officeart/2005/8/layout/orgChart1"/>
    <dgm:cxn modelId="{BDD480EF-5F8E-834E-BDDB-4F85274E7F5B}" type="presOf" srcId="{20740500-BA02-E14A-AB4A-8078F4A4519B}" destId="{59837C20-F3F4-F340-ACF6-F4DEED2E4EF1}" srcOrd="1" destOrd="0" presId="urn:microsoft.com/office/officeart/2005/8/layout/orgChart1"/>
    <dgm:cxn modelId="{6D9D37F6-98DF-5746-AD23-4808E89B94AD}" srcId="{FE87BBFB-AB8F-0E45-9C86-4343E1FFFB82}" destId="{84B1A81B-ED2A-2D42-A139-7CB249CDA5F5}" srcOrd="0" destOrd="0" parTransId="{A1B64833-5CC8-8044-AE7C-A3C578C09364}" sibTransId="{AC39D9F1-3EEE-8945-BAFA-71C05B2E592D}"/>
    <dgm:cxn modelId="{57AC4EF7-72E6-D54E-9528-C501957DBD8D}" type="presOf" srcId="{5CA2CB0E-FA7E-DA47-B93B-55E9E9B2CE42}" destId="{F32374C3-5C2E-6044-94EA-225F30757196}" srcOrd="1" destOrd="0" presId="urn:microsoft.com/office/officeart/2005/8/layout/orgChart1"/>
    <dgm:cxn modelId="{DDF6F9F7-561E-D04C-98D6-DD7AA31C654F}" type="presOf" srcId="{6D5B4045-8F14-1446-8B11-A8C6D1F5CC6A}" destId="{7085490A-E215-2842-BA97-CD24330E1396}" srcOrd="0" destOrd="0" presId="urn:microsoft.com/office/officeart/2005/8/layout/orgChart1"/>
    <dgm:cxn modelId="{D335B0F8-3680-9740-AEA2-9F726705F74D}" type="presOf" srcId="{CF1B0B1A-E7E1-9245-8AD1-7B3BA82CDC47}" destId="{3C328A19-40F7-F340-A3C8-5E55E4D621A3}" srcOrd="0" destOrd="0" presId="urn:microsoft.com/office/officeart/2005/8/layout/orgChart1"/>
    <dgm:cxn modelId="{F40064FF-6D1A-944A-AD53-053D4BE35172}" type="presOf" srcId="{EA736F90-94DC-1544-A77D-6F78D550FA68}" destId="{C90CE21E-301B-4F42-B137-337E60390B37}" srcOrd="1" destOrd="0" presId="urn:microsoft.com/office/officeart/2005/8/layout/orgChart1"/>
    <dgm:cxn modelId="{DC819776-69EA-2A47-8A93-F7553A45070D}" type="presParOf" srcId="{3C328A19-40F7-F340-A3C8-5E55E4D621A3}" destId="{DE1075F4-4C08-C24E-B4F0-63468134D488}" srcOrd="0" destOrd="0" presId="urn:microsoft.com/office/officeart/2005/8/layout/orgChart1"/>
    <dgm:cxn modelId="{6AFD83CA-B3BD-0E46-B93A-4D8F7B9EA82D}" type="presParOf" srcId="{DE1075F4-4C08-C24E-B4F0-63468134D488}" destId="{565CB625-0638-F840-ACB8-AFD225ED46B4}" srcOrd="0" destOrd="0" presId="urn:microsoft.com/office/officeart/2005/8/layout/orgChart1"/>
    <dgm:cxn modelId="{358B9128-05EC-594F-8EFD-C93DB1B8EBAA}" type="presParOf" srcId="{565CB625-0638-F840-ACB8-AFD225ED46B4}" destId="{4D27EAD9-EBA8-9542-8A78-49BA4321C843}" srcOrd="0" destOrd="0" presId="urn:microsoft.com/office/officeart/2005/8/layout/orgChart1"/>
    <dgm:cxn modelId="{B7406A72-C814-C04C-8452-04310E8C30C5}" type="presParOf" srcId="{565CB625-0638-F840-ACB8-AFD225ED46B4}" destId="{386433D5-E8B0-B34C-9A67-7180C0D3E54A}" srcOrd="1" destOrd="0" presId="urn:microsoft.com/office/officeart/2005/8/layout/orgChart1"/>
    <dgm:cxn modelId="{E072777E-F658-BF42-8AA1-2A58B1E88C99}" type="presParOf" srcId="{DE1075F4-4C08-C24E-B4F0-63468134D488}" destId="{590E7EEB-46BA-D94A-BFBC-5846C5B08C92}" srcOrd="1" destOrd="0" presId="urn:microsoft.com/office/officeart/2005/8/layout/orgChart1"/>
    <dgm:cxn modelId="{DC2C82FB-C0D0-B64D-80DC-95DE31C70DB0}" type="presParOf" srcId="{590E7EEB-46BA-D94A-BFBC-5846C5B08C92}" destId="{221A8E19-616C-4949-BC32-DB1B25EB267F}" srcOrd="0" destOrd="0" presId="urn:microsoft.com/office/officeart/2005/8/layout/orgChart1"/>
    <dgm:cxn modelId="{D5DE2776-5343-1F40-90DD-A01871A5ED81}" type="presParOf" srcId="{590E7EEB-46BA-D94A-BFBC-5846C5B08C92}" destId="{14D3CC9D-A122-A64C-9998-DFE99B90FD1F}" srcOrd="1" destOrd="0" presId="urn:microsoft.com/office/officeart/2005/8/layout/orgChart1"/>
    <dgm:cxn modelId="{6308D5E4-0929-3947-B6DB-12E834A6B6EC}" type="presParOf" srcId="{14D3CC9D-A122-A64C-9998-DFE99B90FD1F}" destId="{BCDE4845-10C9-8540-B200-BA04A276F679}" srcOrd="0" destOrd="0" presId="urn:microsoft.com/office/officeart/2005/8/layout/orgChart1"/>
    <dgm:cxn modelId="{9183B19B-98C6-A848-AB29-AE5BB189B424}" type="presParOf" srcId="{BCDE4845-10C9-8540-B200-BA04A276F679}" destId="{08151457-FC9C-6B44-8FF8-CE1AD4CCF7F7}" srcOrd="0" destOrd="0" presId="urn:microsoft.com/office/officeart/2005/8/layout/orgChart1"/>
    <dgm:cxn modelId="{59D89D3E-E828-4C43-92C8-809B2EAFE4F2}" type="presParOf" srcId="{BCDE4845-10C9-8540-B200-BA04A276F679}" destId="{F32374C3-5C2E-6044-94EA-225F30757196}" srcOrd="1" destOrd="0" presId="urn:microsoft.com/office/officeart/2005/8/layout/orgChart1"/>
    <dgm:cxn modelId="{7E0370ED-67BA-4B44-B543-E0AF7B928836}" type="presParOf" srcId="{14D3CC9D-A122-A64C-9998-DFE99B90FD1F}" destId="{9A93C42B-103F-B64B-A15E-9382964FDE1A}" srcOrd="1" destOrd="0" presId="urn:microsoft.com/office/officeart/2005/8/layout/orgChart1"/>
    <dgm:cxn modelId="{B6EC91B7-62F2-7B48-9263-697CD3ACC97C}" type="presParOf" srcId="{9A93C42B-103F-B64B-A15E-9382964FDE1A}" destId="{7085490A-E215-2842-BA97-CD24330E1396}" srcOrd="0" destOrd="0" presId="urn:microsoft.com/office/officeart/2005/8/layout/orgChart1"/>
    <dgm:cxn modelId="{245F483F-2B6D-6E43-8C06-C6CE6EC8EA62}" type="presParOf" srcId="{9A93C42B-103F-B64B-A15E-9382964FDE1A}" destId="{593F0424-1F9B-6940-A001-D050216771EC}" srcOrd="1" destOrd="0" presId="urn:microsoft.com/office/officeart/2005/8/layout/orgChart1"/>
    <dgm:cxn modelId="{600CBB54-32C7-784D-84DF-3469BBD8A2FF}" type="presParOf" srcId="{593F0424-1F9B-6940-A001-D050216771EC}" destId="{935B2090-AA78-4E42-B04D-F6B69231216D}" srcOrd="0" destOrd="0" presId="urn:microsoft.com/office/officeart/2005/8/layout/orgChart1"/>
    <dgm:cxn modelId="{770B51D4-D2E7-DB47-96FC-3A13DD21FF29}" type="presParOf" srcId="{935B2090-AA78-4E42-B04D-F6B69231216D}" destId="{E3BED4A2-6221-0B45-8B97-CCA4DC13F0CF}" srcOrd="0" destOrd="0" presId="urn:microsoft.com/office/officeart/2005/8/layout/orgChart1"/>
    <dgm:cxn modelId="{1B058060-1C2B-A349-8552-9D8775DE8A06}" type="presParOf" srcId="{935B2090-AA78-4E42-B04D-F6B69231216D}" destId="{04975B51-F051-0A4B-99BA-1A2FD46861C7}" srcOrd="1" destOrd="0" presId="urn:microsoft.com/office/officeart/2005/8/layout/orgChart1"/>
    <dgm:cxn modelId="{73B79F68-560C-944D-B37E-5652BC4E4B89}" type="presParOf" srcId="{593F0424-1F9B-6940-A001-D050216771EC}" destId="{A99BCC2F-3FA0-254C-A132-5516D78C0D75}" srcOrd="1" destOrd="0" presId="urn:microsoft.com/office/officeart/2005/8/layout/orgChart1"/>
    <dgm:cxn modelId="{746D33CD-9AC1-B141-A8B8-B73C5347500C}" type="presParOf" srcId="{A99BCC2F-3FA0-254C-A132-5516D78C0D75}" destId="{59A61A26-5C04-CD46-B89D-1DA7976D727C}" srcOrd="0" destOrd="0" presId="urn:microsoft.com/office/officeart/2005/8/layout/orgChart1"/>
    <dgm:cxn modelId="{8B66CF0E-F22D-C14F-BD71-F117075081CF}" type="presParOf" srcId="{A99BCC2F-3FA0-254C-A132-5516D78C0D75}" destId="{0B2608C6-BC17-3A4C-8F13-855D20964B82}" srcOrd="1" destOrd="0" presId="urn:microsoft.com/office/officeart/2005/8/layout/orgChart1"/>
    <dgm:cxn modelId="{F4EAD63D-81B1-0345-8E77-429A076B1B9B}" type="presParOf" srcId="{0B2608C6-BC17-3A4C-8F13-855D20964B82}" destId="{6193234E-A78B-A341-BE15-7007195EA624}" srcOrd="0" destOrd="0" presId="urn:microsoft.com/office/officeart/2005/8/layout/orgChart1"/>
    <dgm:cxn modelId="{A2FB8C4A-09E1-3040-88FF-DD0B32B757E3}" type="presParOf" srcId="{6193234E-A78B-A341-BE15-7007195EA624}" destId="{9ECCDAC0-1992-E044-9AB7-57A16DE62766}" srcOrd="0" destOrd="0" presId="urn:microsoft.com/office/officeart/2005/8/layout/orgChart1"/>
    <dgm:cxn modelId="{E0A97DCA-618B-1742-A23A-A8040E514068}" type="presParOf" srcId="{6193234E-A78B-A341-BE15-7007195EA624}" destId="{0570F105-F14D-EC45-BACB-60C49CCADC90}" srcOrd="1" destOrd="0" presId="urn:microsoft.com/office/officeart/2005/8/layout/orgChart1"/>
    <dgm:cxn modelId="{EF67A630-B00F-144E-84DA-5CAE2AB8F423}" type="presParOf" srcId="{0B2608C6-BC17-3A4C-8F13-855D20964B82}" destId="{09852B01-8613-9542-AF26-F0ED64EE6BA0}" srcOrd="1" destOrd="0" presId="urn:microsoft.com/office/officeart/2005/8/layout/orgChart1"/>
    <dgm:cxn modelId="{2EED9769-FF37-A242-B0E4-CCDA74120751}" type="presParOf" srcId="{0B2608C6-BC17-3A4C-8F13-855D20964B82}" destId="{0B7A55B1-A374-8644-BFB2-0C22BC9C1EAE}" srcOrd="2" destOrd="0" presId="urn:microsoft.com/office/officeart/2005/8/layout/orgChart1"/>
    <dgm:cxn modelId="{D21AC357-530A-F847-A905-D71A01040615}" type="presParOf" srcId="{A99BCC2F-3FA0-254C-A132-5516D78C0D75}" destId="{66BB80D9-815E-D946-8416-63029EFBEC9A}" srcOrd="2" destOrd="0" presId="urn:microsoft.com/office/officeart/2005/8/layout/orgChart1"/>
    <dgm:cxn modelId="{D346AD97-76DB-974E-A4A2-B0666AE0DFC1}" type="presParOf" srcId="{A99BCC2F-3FA0-254C-A132-5516D78C0D75}" destId="{8E83E0A1-D1E1-6644-8EFE-58B3FD3E7126}" srcOrd="3" destOrd="0" presId="urn:microsoft.com/office/officeart/2005/8/layout/orgChart1"/>
    <dgm:cxn modelId="{24BEAAA5-8DF9-314F-98B1-FE8565DC2BED}" type="presParOf" srcId="{8E83E0A1-D1E1-6644-8EFE-58B3FD3E7126}" destId="{103AA0E4-BCC6-424F-A32C-83DB99A57E85}" srcOrd="0" destOrd="0" presId="urn:microsoft.com/office/officeart/2005/8/layout/orgChart1"/>
    <dgm:cxn modelId="{AEB3037C-4C08-E943-8E2C-DB44BD07D80D}" type="presParOf" srcId="{103AA0E4-BCC6-424F-A32C-83DB99A57E85}" destId="{E616F0DD-5769-B44A-BBAA-356C5D594494}" srcOrd="0" destOrd="0" presId="urn:microsoft.com/office/officeart/2005/8/layout/orgChart1"/>
    <dgm:cxn modelId="{65261D81-7A2E-B242-B18C-0200A98D977F}" type="presParOf" srcId="{103AA0E4-BCC6-424F-A32C-83DB99A57E85}" destId="{6A34BE27-8C07-2744-9367-A2E6008F0872}" srcOrd="1" destOrd="0" presId="urn:microsoft.com/office/officeart/2005/8/layout/orgChart1"/>
    <dgm:cxn modelId="{9E26C580-7FF4-554D-9FC0-31E65FE8CD83}" type="presParOf" srcId="{8E83E0A1-D1E1-6644-8EFE-58B3FD3E7126}" destId="{F32032E6-2D17-574E-AF98-31FA58932F11}" srcOrd="1" destOrd="0" presId="urn:microsoft.com/office/officeart/2005/8/layout/orgChart1"/>
    <dgm:cxn modelId="{0E44875C-7342-BB40-BC52-F3AD4E74228A}" type="presParOf" srcId="{8E83E0A1-D1E1-6644-8EFE-58B3FD3E7126}" destId="{252BAD94-1FA8-964C-9D6C-0D31CA32105D}" srcOrd="2" destOrd="0" presId="urn:microsoft.com/office/officeart/2005/8/layout/orgChart1"/>
    <dgm:cxn modelId="{CD45C845-4998-6643-A8AE-ADD11D68D9B0}" type="presParOf" srcId="{593F0424-1F9B-6940-A001-D050216771EC}" destId="{D19F4DA1-2AC7-0C4E-8139-EC3BCD7197BE}" srcOrd="2" destOrd="0" presId="urn:microsoft.com/office/officeart/2005/8/layout/orgChart1"/>
    <dgm:cxn modelId="{EDA9E73C-50E3-1D48-A9DD-5A37D33CACC2}" type="presParOf" srcId="{9A93C42B-103F-B64B-A15E-9382964FDE1A}" destId="{F9FE5824-174F-FC46-A9AD-420C3805974D}" srcOrd="2" destOrd="0" presId="urn:microsoft.com/office/officeart/2005/8/layout/orgChart1"/>
    <dgm:cxn modelId="{FA269081-3AF0-CE4E-BB21-F216E9EB470C}" type="presParOf" srcId="{9A93C42B-103F-B64B-A15E-9382964FDE1A}" destId="{F9648782-7903-DF48-84F4-BA7DE77F0928}" srcOrd="3" destOrd="0" presId="urn:microsoft.com/office/officeart/2005/8/layout/orgChart1"/>
    <dgm:cxn modelId="{189B582A-3B24-4044-B823-0849C910C174}" type="presParOf" srcId="{F9648782-7903-DF48-84F4-BA7DE77F0928}" destId="{C745E630-67B8-B847-BAFF-BC596F4FE919}" srcOrd="0" destOrd="0" presId="urn:microsoft.com/office/officeart/2005/8/layout/orgChart1"/>
    <dgm:cxn modelId="{5517AAFD-3EBC-E142-9C66-763E8E587167}" type="presParOf" srcId="{C745E630-67B8-B847-BAFF-BC596F4FE919}" destId="{BDE40CD4-A419-2746-95A1-41D79EE0730D}" srcOrd="0" destOrd="0" presId="urn:microsoft.com/office/officeart/2005/8/layout/orgChart1"/>
    <dgm:cxn modelId="{6040A0F2-E3A2-2342-8AD5-6719717EAF23}" type="presParOf" srcId="{C745E630-67B8-B847-BAFF-BC596F4FE919}" destId="{3F9A2887-EEF7-F847-9D65-41500D45BA62}" srcOrd="1" destOrd="0" presId="urn:microsoft.com/office/officeart/2005/8/layout/orgChart1"/>
    <dgm:cxn modelId="{E94CB520-23A8-464B-8793-4FEBCCEE65B4}" type="presParOf" srcId="{F9648782-7903-DF48-84F4-BA7DE77F0928}" destId="{26835FF3-D091-B141-83C9-700629190C18}" srcOrd="1" destOrd="0" presId="urn:microsoft.com/office/officeart/2005/8/layout/orgChart1"/>
    <dgm:cxn modelId="{1BA2B815-3BD7-234E-9A08-0C948942FF13}" type="presParOf" srcId="{26835FF3-D091-B141-83C9-700629190C18}" destId="{367A4A31-C481-034F-A440-2BA9D43CC5F3}" srcOrd="0" destOrd="0" presId="urn:microsoft.com/office/officeart/2005/8/layout/orgChart1"/>
    <dgm:cxn modelId="{9AF03A4F-7F76-C545-B7AD-A7C6BAC33363}" type="presParOf" srcId="{26835FF3-D091-B141-83C9-700629190C18}" destId="{112DFDDB-0245-7D4A-B0DC-D42773F9169D}" srcOrd="1" destOrd="0" presId="urn:microsoft.com/office/officeart/2005/8/layout/orgChart1"/>
    <dgm:cxn modelId="{2DF418B7-E2B7-FC4E-BC62-88EB96218642}" type="presParOf" srcId="{112DFDDB-0245-7D4A-B0DC-D42773F9169D}" destId="{7717B62E-3906-A945-BD8B-415C225CDB94}" srcOrd="0" destOrd="0" presId="urn:microsoft.com/office/officeart/2005/8/layout/orgChart1"/>
    <dgm:cxn modelId="{63D01126-47A7-9745-929A-A9133336E5E5}" type="presParOf" srcId="{7717B62E-3906-A945-BD8B-415C225CDB94}" destId="{6A9DFD67-C61A-0F4C-B857-8DEDBE8DEEB0}" srcOrd="0" destOrd="0" presId="urn:microsoft.com/office/officeart/2005/8/layout/orgChart1"/>
    <dgm:cxn modelId="{5A21CC85-8F2F-0F4E-902C-2A04961AEAF0}" type="presParOf" srcId="{7717B62E-3906-A945-BD8B-415C225CDB94}" destId="{C33AE735-CBF0-2841-8D8D-DA02235CA2C8}" srcOrd="1" destOrd="0" presId="urn:microsoft.com/office/officeart/2005/8/layout/orgChart1"/>
    <dgm:cxn modelId="{0D9D7E21-CE8B-F747-9646-9B8D0C9261D7}" type="presParOf" srcId="{112DFDDB-0245-7D4A-B0DC-D42773F9169D}" destId="{250D84B9-B771-CD4A-A127-486CA71BD056}" srcOrd="1" destOrd="0" presId="urn:microsoft.com/office/officeart/2005/8/layout/orgChart1"/>
    <dgm:cxn modelId="{36179503-4FC3-3B49-AF86-51158ABC8FA0}" type="presParOf" srcId="{112DFDDB-0245-7D4A-B0DC-D42773F9169D}" destId="{93DDD878-CDA4-054A-A83F-D73135586540}" srcOrd="2" destOrd="0" presId="urn:microsoft.com/office/officeart/2005/8/layout/orgChart1"/>
    <dgm:cxn modelId="{F0208DBC-D412-424F-8C99-A457C55B891C}" type="presParOf" srcId="{F9648782-7903-DF48-84F4-BA7DE77F0928}" destId="{AC17314A-5D23-0841-9B86-45BC89AC2010}" srcOrd="2" destOrd="0" presId="urn:microsoft.com/office/officeart/2005/8/layout/orgChart1"/>
    <dgm:cxn modelId="{035938EF-C8D4-1A45-BBFB-7C11FDB3353D}" type="presParOf" srcId="{14D3CC9D-A122-A64C-9998-DFE99B90FD1F}" destId="{E9F95706-4F1D-5540-BD7B-EF70AF9B4226}" srcOrd="2" destOrd="0" presId="urn:microsoft.com/office/officeart/2005/8/layout/orgChart1"/>
    <dgm:cxn modelId="{C82F15C7-A669-4645-9715-E1FA0A00AB10}" type="presParOf" srcId="{590E7EEB-46BA-D94A-BFBC-5846C5B08C92}" destId="{184D556D-488D-2746-9DDE-5D0D9909ED32}" srcOrd="2" destOrd="0" presId="urn:microsoft.com/office/officeart/2005/8/layout/orgChart1"/>
    <dgm:cxn modelId="{AF0BB73B-2794-764F-BAE3-E8035B323713}" type="presParOf" srcId="{590E7EEB-46BA-D94A-BFBC-5846C5B08C92}" destId="{7C47A841-D58D-3642-AF5B-9F8C8089758C}" srcOrd="3" destOrd="0" presId="urn:microsoft.com/office/officeart/2005/8/layout/orgChart1"/>
    <dgm:cxn modelId="{F00B5F0C-FC32-644A-A8E2-18EFEE5CD03E}" type="presParOf" srcId="{7C47A841-D58D-3642-AF5B-9F8C8089758C}" destId="{8C890002-C958-F14D-9352-914ADD15D275}" srcOrd="0" destOrd="0" presId="urn:microsoft.com/office/officeart/2005/8/layout/orgChart1"/>
    <dgm:cxn modelId="{B02D5521-C0D6-B44B-B63A-F888BE8980E0}" type="presParOf" srcId="{8C890002-C958-F14D-9352-914ADD15D275}" destId="{3D16AB6C-D06A-294B-A9E9-31269EC13A84}" srcOrd="0" destOrd="0" presId="urn:microsoft.com/office/officeart/2005/8/layout/orgChart1"/>
    <dgm:cxn modelId="{6D39525C-CAC1-974D-8886-B7F4B06DDD54}" type="presParOf" srcId="{8C890002-C958-F14D-9352-914ADD15D275}" destId="{C90CE21E-301B-4F42-B137-337E60390B37}" srcOrd="1" destOrd="0" presId="urn:microsoft.com/office/officeart/2005/8/layout/orgChart1"/>
    <dgm:cxn modelId="{1EBF1AEC-FC15-F242-97D1-368CC9218A88}" type="presParOf" srcId="{7C47A841-D58D-3642-AF5B-9F8C8089758C}" destId="{3E645BC2-59A9-2C46-B6EB-2103881737D3}" srcOrd="1" destOrd="0" presId="urn:microsoft.com/office/officeart/2005/8/layout/orgChart1"/>
    <dgm:cxn modelId="{6AB8A4E2-5B6D-0341-B0FA-FF14D30A5A60}" type="presParOf" srcId="{3E645BC2-59A9-2C46-B6EB-2103881737D3}" destId="{8937D636-7A76-344B-846C-517AF0004DFB}" srcOrd="0" destOrd="0" presId="urn:microsoft.com/office/officeart/2005/8/layout/orgChart1"/>
    <dgm:cxn modelId="{9867996F-EC0F-8B42-B14B-D2007215189F}" type="presParOf" srcId="{3E645BC2-59A9-2C46-B6EB-2103881737D3}" destId="{44BB4B93-244D-4F4E-B853-D85B48A4D022}" srcOrd="1" destOrd="0" presId="urn:microsoft.com/office/officeart/2005/8/layout/orgChart1"/>
    <dgm:cxn modelId="{AB10321D-590A-EF4C-8EC4-CEB9F4061DFB}" type="presParOf" srcId="{44BB4B93-244D-4F4E-B853-D85B48A4D022}" destId="{5B74DD9F-7986-8A42-A98C-D48D18D7EA35}" srcOrd="0" destOrd="0" presId="urn:microsoft.com/office/officeart/2005/8/layout/orgChart1"/>
    <dgm:cxn modelId="{23585297-A545-A142-8188-64FC28D733EA}" type="presParOf" srcId="{5B74DD9F-7986-8A42-A98C-D48D18D7EA35}" destId="{6FFD6E2E-2D15-A04B-BBF3-103DEEF41A6F}" srcOrd="0" destOrd="0" presId="urn:microsoft.com/office/officeart/2005/8/layout/orgChart1"/>
    <dgm:cxn modelId="{E72E7A85-7FB8-6244-8718-6B0F53DA95F0}" type="presParOf" srcId="{5B74DD9F-7986-8A42-A98C-D48D18D7EA35}" destId="{59837C20-F3F4-F340-ACF6-F4DEED2E4EF1}" srcOrd="1" destOrd="0" presId="urn:microsoft.com/office/officeart/2005/8/layout/orgChart1"/>
    <dgm:cxn modelId="{EE1AD758-B5C0-4C44-B7C0-74855AA4E373}" type="presParOf" srcId="{44BB4B93-244D-4F4E-B853-D85B48A4D022}" destId="{75D05898-C8DB-4B44-8466-90208AD39F6C}" srcOrd="1" destOrd="0" presId="urn:microsoft.com/office/officeart/2005/8/layout/orgChart1"/>
    <dgm:cxn modelId="{708FF25A-E34E-6A47-8C69-D46716755521}" type="presParOf" srcId="{44BB4B93-244D-4F4E-B853-D85B48A4D022}" destId="{FFE52560-D1CA-7842-A094-77873EAE2640}" srcOrd="2" destOrd="0" presId="urn:microsoft.com/office/officeart/2005/8/layout/orgChart1"/>
    <dgm:cxn modelId="{F83AD7E4-381F-934F-81C1-2CAD1C20C694}" type="presParOf" srcId="{7C47A841-D58D-3642-AF5B-9F8C8089758C}" destId="{AE1D56B1-6771-A248-A18A-E8F5DBBF50F9}" srcOrd="2" destOrd="0" presId="urn:microsoft.com/office/officeart/2005/8/layout/orgChart1"/>
    <dgm:cxn modelId="{56EB469F-ED67-8E4A-888E-D8CB9B99D1F6}" type="presParOf" srcId="{DE1075F4-4C08-C24E-B4F0-63468134D488}" destId="{0B5CD208-AFD8-4840-AA6A-441412AD778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7D636-7A76-344B-846C-517AF0004DFB}">
      <dsp:nvSpPr>
        <dsp:cNvPr id="0" name=""/>
        <dsp:cNvSpPr/>
      </dsp:nvSpPr>
      <dsp:spPr>
        <a:xfrm>
          <a:off x="6138560" y="2070755"/>
          <a:ext cx="91440" cy="359165"/>
        </a:xfrm>
        <a:custGeom>
          <a:avLst/>
          <a:gdLst/>
          <a:ahLst/>
          <a:cxnLst/>
          <a:rect l="0" t="0" r="0" b="0"/>
          <a:pathLst>
            <a:path>
              <a:moveTo>
                <a:pt x="45720" y="0"/>
              </a:moveTo>
              <a:lnTo>
                <a:pt x="45720" y="35916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4D556D-488D-2746-9DDE-5D0D9909ED32}">
      <dsp:nvSpPr>
        <dsp:cNvPr id="0" name=""/>
        <dsp:cNvSpPr/>
      </dsp:nvSpPr>
      <dsp:spPr>
        <a:xfrm>
          <a:off x="4632170" y="856432"/>
          <a:ext cx="1552110" cy="359165"/>
        </a:xfrm>
        <a:custGeom>
          <a:avLst/>
          <a:gdLst/>
          <a:ahLst/>
          <a:cxnLst/>
          <a:rect l="0" t="0" r="0" b="0"/>
          <a:pathLst>
            <a:path>
              <a:moveTo>
                <a:pt x="0" y="0"/>
              </a:moveTo>
              <a:lnTo>
                <a:pt x="0" y="179582"/>
              </a:lnTo>
              <a:lnTo>
                <a:pt x="1552110" y="179582"/>
              </a:lnTo>
              <a:lnTo>
                <a:pt x="1552110" y="35916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A4A31-C481-034F-A440-2BA9D43CC5F3}">
      <dsp:nvSpPr>
        <dsp:cNvPr id="0" name=""/>
        <dsp:cNvSpPr/>
      </dsp:nvSpPr>
      <dsp:spPr>
        <a:xfrm>
          <a:off x="3430674" y="3285078"/>
          <a:ext cx="256547" cy="786744"/>
        </a:xfrm>
        <a:custGeom>
          <a:avLst/>
          <a:gdLst/>
          <a:ahLst/>
          <a:cxnLst/>
          <a:rect l="0" t="0" r="0" b="0"/>
          <a:pathLst>
            <a:path>
              <a:moveTo>
                <a:pt x="0" y="0"/>
              </a:moveTo>
              <a:lnTo>
                <a:pt x="0" y="786744"/>
              </a:lnTo>
              <a:lnTo>
                <a:pt x="256547" y="78674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FE5824-174F-FC46-A9AD-420C3805974D}">
      <dsp:nvSpPr>
        <dsp:cNvPr id="0" name=""/>
        <dsp:cNvSpPr/>
      </dsp:nvSpPr>
      <dsp:spPr>
        <a:xfrm>
          <a:off x="3080059" y="2070755"/>
          <a:ext cx="1034740" cy="359165"/>
        </a:xfrm>
        <a:custGeom>
          <a:avLst/>
          <a:gdLst/>
          <a:ahLst/>
          <a:cxnLst/>
          <a:rect l="0" t="0" r="0" b="0"/>
          <a:pathLst>
            <a:path>
              <a:moveTo>
                <a:pt x="0" y="0"/>
              </a:moveTo>
              <a:lnTo>
                <a:pt x="0" y="179582"/>
              </a:lnTo>
              <a:lnTo>
                <a:pt x="1034740" y="179582"/>
              </a:lnTo>
              <a:lnTo>
                <a:pt x="1034740" y="35916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BB80D9-815E-D946-8416-63029EFBEC9A}">
      <dsp:nvSpPr>
        <dsp:cNvPr id="0" name=""/>
        <dsp:cNvSpPr/>
      </dsp:nvSpPr>
      <dsp:spPr>
        <a:xfrm>
          <a:off x="1361194" y="3285078"/>
          <a:ext cx="256547" cy="2001067"/>
        </a:xfrm>
        <a:custGeom>
          <a:avLst/>
          <a:gdLst/>
          <a:ahLst/>
          <a:cxnLst/>
          <a:rect l="0" t="0" r="0" b="0"/>
          <a:pathLst>
            <a:path>
              <a:moveTo>
                <a:pt x="0" y="0"/>
              </a:moveTo>
              <a:lnTo>
                <a:pt x="0" y="2001067"/>
              </a:lnTo>
              <a:lnTo>
                <a:pt x="256547" y="200106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A61A26-5C04-CD46-B89D-1DA7976D727C}">
      <dsp:nvSpPr>
        <dsp:cNvPr id="0" name=""/>
        <dsp:cNvSpPr/>
      </dsp:nvSpPr>
      <dsp:spPr>
        <a:xfrm>
          <a:off x="1361194" y="3285078"/>
          <a:ext cx="256547" cy="786744"/>
        </a:xfrm>
        <a:custGeom>
          <a:avLst/>
          <a:gdLst/>
          <a:ahLst/>
          <a:cxnLst/>
          <a:rect l="0" t="0" r="0" b="0"/>
          <a:pathLst>
            <a:path>
              <a:moveTo>
                <a:pt x="0" y="0"/>
              </a:moveTo>
              <a:lnTo>
                <a:pt x="0" y="786744"/>
              </a:lnTo>
              <a:lnTo>
                <a:pt x="256547" y="78674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85490A-E215-2842-BA97-CD24330E1396}">
      <dsp:nvSpPr>
        <dsp:cNvPr id="0" name=""/>
        <dsp:cNvSpPr/>
      </dsp:nvSpPr>
      <dsp:spPr>
        <a:xfrm>
          <a:off x="2045319" y="2070755"/>
          <a:ext cx="1034740" cy="359165"/>
        </a:xfrm>
        <a:custGeom>
          <a:avLst/>
          <a:gdLst/>
          <a:ahLst/>
          <a:cxnLst/>
          <a:rect l="0" t="0" r="0" b="0"/>
          <a:pathLst>
            <a:path>
              <a:moveTo>
                <a:pt x="1034740" y="0"/>
              </a:moveTo>
              <a:lnTo>
                <a:pt x="1034740" y="179582"/>
              </a:lnTo>
              <a:lnTo>
                <a:pt x="0" y="179582"/>
              </a:lnTo>
              <a:lnTo>
                <a:pt x="0" y="35916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A8E19-616C-4949-BC32-DB1B25EB267F}">
      <dsp:nvSpPr>
        <dsp:cNvPr id="0" name=""/>
        <dsp:cNvSpPr/>
      </dsp:nvSpPr>
      <dsp:spPr>
        <a:xfrm>
          <a:off x="3080059" y="856432"/>
          <a:ext cx="1552110" cy="359165"/>
        </a:xfrm>
        <a:custGeom>
          <a:avLst/>
          <a:gdLst/>
          <a:ahLst/>
          <a:cxnLst/>
          <a:rect l="0" t="0" r="0" b="0"/>
          <a:pathLst>
            <a:path>
              <a:moveTo>
                <a:pt x="1552110" y="0"/>
              </a:moveTo>
              <a:lnTo>
                <a:pt x="1552110" y="179582"/>
              </a:lnTo>
              <a:lnTo>
                <a:pt x="0" y="179582"/>
              </a:lnTo>
              <a:lnTo>
                <a:pt x="0" y="35916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27EAD9-EBA8-9542-8A78-49BA4321C843}">
      <dsp:nvSpPr>
        <dsp:cNvPr id="0" name=""/>
        <dsp:cNvSpPr/>
      </dsp:nvSpPr>
      <dsp:spPr>
        <a:xfrm>
          <a:off x="3777012" y="1275"/>
          <a:ext cx="1710314" cy="8551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All Substances</a:t>
          </a:r>
        </a:p>
      </dsp:txBody>
      <dsp:txXfrm>
        <a:off x="3777012" y="1275"/>
        <a:ext cx="1710314" cy="855157"/>
      </dsp:txXfrm>
    </dsp:sp>
    <dsp:sp modelId="{08151457-FC9C-6B44-8FF8-CE1AD4CCF7F7}">
      <dsp:nvSpPr>
        <dsp:cNvPr id="0" name=""/>
        <dsp:cNvSpPr/>
      </dsp:nvSpPr>
      <dsp:spPr>
        <a:xfrm>
          <a:off x="2224902" y="1215598"/>
          <a:ext cx="1710314" cy="8551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Homogeneous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Substances</a:t>
          </a:r>
        </a:p>
      </dsp:txBody>
      <dsp:txXfrm>
        <a:off x="2224902" y="1215598"/>
        <a:ext cx="1710314" cy="855157"/>
      </dsp:txXfrm>
    </dsp:sp>
    <dsp:sp modelId="{E3BED4A2-6221-0B45-8B97-CCA4DC13F0CF}">
      <dsp:nvSpPr>
        <dsp:cNvPr id="0" name=""/>
        <dsp:cNvSpPr/>
      </dsp:nvSpPr>
      <dsp:spPr>
        <a:xfrm>
          <a:off x="1190162" y="2429921"/>
          <a:ext cx="1710314" cy="8551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Pure Substance</a:t>
          </a:r>
        </a:p>
      </dsp:txBody>
      <dsp:txXfrm>
        <a:off x="1190162" y="2429921"/>
        <a:ext cx="1710314" cy="855157"/>
      </dsp:txXfrm>
    </dsp:sp>
    <dsp:sp modelId="{9ECCDAC0-1992-E044-9AB7-57A16DE62766}">
      <dsp:nvSpPr>
        <dsp:cNvPr id="0" name=""/>
        <dsp:cNvSpPr/>
      </dsp:nvSpPr>
      <dsp:spPr>
        <a:xfrm>
          <a:off x="1617741" y="3644244"/>
          <a:ext cx="1710314" cy="8551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Element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(1 type of atom present)</a:t>
          </a:r>
        </a:p>
      </dsp:txBody>
      <dsp:txXfrm>
        <a:off x="1617741" y="3644244"/>
        <a:ext cx="1710314" cy="855157"/>
      </dsp:txXfrm>
    </dsp:sp>
    <dsp:sp modelId="{E616F0DD-5769-B44A-BBAA-356C5D594494}">
      <dsp:nvSpPr>
        <dsp:cNvPr id="0" name=""/>
        <dsp:cNvSpPr/>
      </dsp:nvSpPr>
      <dsp:spPr>
        <a:xfrm>
          <a:off x="1617741" y="4858567"/>
          <a:ext cx="1710314" cy="8551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Compound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(More then 1 type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atom present)</a:t>
          </a:r>
        </a:p>
      </dsp:txBody>
      <dsp:txXfrm>
        <a:off x="1617741" y="4858567"/>
        <a:ext cx="1710314" cy="855157"/>
      </dsp:txXfrm>
    </dsp:sp>
    <dsp:sp modelId="{BDE40CD4-A419-2746-95A1-41D79EE0730D}">
      <dsp:nvSpPr>
        <dsp:cNvPr id="0" name=""/>
        <dsp:cNvSpPr/>
      </dsp:nvSpPr>
      <dsp:spPr>
        <a:xfrm>
          <a:off x="3259642" y="2429921"/>
          <a:ext cx="1710314" cy="8551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Homogeneous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Mixture</a:t>
          </a:r>
        </a:p>
      </dsp:txBody>
      <dsp:txXfrm>
        <a:off x="3259642" y="2429921"/>
        <a:ext cx="1710314" cy="855157"/>
      </dsp:txXfrm>
    </dsp:sp>
    <dsp:sp modelId="{6A9DFD67-C61A-0F4C-B857-8DEDBE8DEEB0}">
      <dsp:nvSpPr>
        <dsp:cNvPr id="0" name=""/>
        <dsp:cNvSpPr/>
      </dsp:nvSpPr>
      <dsp:spPr>
        <a:xfrm>
          <a:off x="3687221" y="3644244"/>
          <a:ext cx="1710314" cy="8551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Solution</a:t>
          </a:r>
        </a:p>
      </dsp:txBody>
      <dsp:txXfrm>
        <a:off x="3687221" y="3644244"/>
        <a:ext cx="1710314" cy="855157"/>
      </dsp:txXfrm>
    </dsp:sp>
    <dsp:sp modelId="{3D16AB6C-D06A-294B-A9E9-31269EC13A84}">
      <dsp:nvSpPr>
        <dsp:cNvPr id="0" name=""/>
        <dsp:cNvSpPr/>
      </dsp:nvSpPr>
      <dsp:spPr>
        <a:xfrm>
          <a:off x="5329123" y="1215598"/>
          <a:ext cx="1710314" cy="8551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Heterogeneous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Substances</a:t>
          </a:r>
        </a:p>
      </dsp:txBody>
      <dsp:txXfrm>
        <a:off x="5329123" y="1215598"/>
        <a:ext cx="1710314" cy="855157"/>
      </dsp:txXfrm>
    </dsp:sp>
    <dsp:sp modelId="{6FFD6E2E-2D15-A04B-BBF3-103DEEF41A6F}">
      <dsp:nvSpPr>
        <dsp:cNvPr id="0" name=""/>
        <dsp:cNvSpPr/>
      </dsp:nvSpPr>
      <dsp:spPr>
        <a:xfrm>
          <a:off x="5329123" y="2429921"/>
          <a:ext cx="1710314" cy="8551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a:ln/>
              <a:effectLst/>
              <a:latin typeface="Tahoma" panose="020B0604030504040204" pitchFamily="34" charset="0"/>
            </a:rPr>
            <a:t>Mechanical Mixtures</a:t>
          </a:r>
        </a:p>
      </dsp:txBody>
      <dsp:txXfrm>
        <a:off x="5329123" y="2429921"/>
        <a:ext cx="1710314" cy="8551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A578F9C-459B-CE43-9A51-8904FC913CB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pitchFamily="34" charset="0"/>
              </a:defRPr>
            </a:lvl1pPr>
          </a:lstStyle>
          <a:p>
            <a:pPr>
              <a:defRPr/>
            </a:pPr>
            <a:endParaRPr lang="en-US"/>
          </a:p>
        </p:txBody>
      </p:sp>
      <p:sp>
        <p:nvSpPr>
          <p:cNvPr id="9219" name="Rectangle 3">
            <a:extLst>
              <a:ext uri="{FF2B5EF4-FFF2-40B4-BE49-F238E27FC236}">
                <a16:creationId xmlns:a16="http://schemas.microsoft.com/office/drawing/2014/main" id="{57196CE4-D2D5-DC4A-8B35-DADEFBF7C87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itchFamily="34" charset="0"/>
              </a:defRPr>
            </a:lvl1pPr>
          </a:lstStyle>
          <a:p>
            <a:pPr>
              <a:defRPr/>
            </a:pPr>
            <a:endParaRPr lang="en-US"/>
          </a:p>
        </p:txBody>
      </p:sp>
      <p:sp>
        <p:nvSpPr>
          <p:cNvPr id="15364" name="Rectangle 4">
            <a:extLst>
              <a:ext uri="{FF2B5EF4-FFF2-40B4-BE49-F238E27FC236}">
                <a16:creationId xmlns:a16="http://schemas.microsoft.com/office/drawing/2014/main" id="{5EF8C1EF-1BED-B04D-8265-67DC4933A85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54F17F79-8AFD-1F4F-9B18-0DC7F5A6982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9D30F366-98E8-F844-BA93-6FEB7D6BAAF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pitchFamily="34" charset="0"/>
              </a:defRPr>
            </a:lvl1pPr>
          </a:lstStyle>
          <a:p>
            <a:pPr>
              <a:defRPr/>
            </a:pPr>
            <a:endParaRPr lang="en-US"/>
          </a:p>
        </p:txBody>
      </p:sp>
      <p:sp>
        <p:nvSpPr>
          <p:cNvPr id="9223" name="Rectangle 7">
            <a:extLst>
              <a:ext uri="{FF2B5EF4-FFF2-40B4-BE49-F238E27FC236}">
                <a16:creationId xmlns:a16="http://schemas.microsoft.com/office/drawing/2014/main" id="{75A98921-D5C3-1D43-A756-C4806B0C00D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D87842C7-A83F-A040-8025-8BB45CF8D2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44BE2776-6571-4142-B363-CB73AC6C6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CE0FC9D-A253-1541-82C4-1F523111AE4B}"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
        <p:nvSpPr>
          <p:cNvPr id="33794" name="Rectangle 2">
            <a:extLst>
              <a:ext uri="{FF2B5EF4-FFF2-40B4-BE49-F238E27FC236}">
                <a16:creationId xmlns:a16="http://schemas.microsoft.com/office/drawing/2014/main" id="{B814AA82-9286-8442-B8A0-F5FC3CEBA6C2}"/>
              </a:ext>
            </a:extLst>
          </p:cNvPr>
          <p:cNvSpPr>
            <a:spLocks noRot="1" noChangeArrowheads="1" noTextEdit="1"/>
          </p:cNvSpPr>
          <p:nvPr>
            <p:ph type="sldImg"/>
          </p:nvPr>
        </p:nvSpPr>
        <p:spPr>
          <a:xfrm>
            <a:off x="1150938" y="692150"/>
            <a:ext cx="4556125" cy="3416300"/>
          </a:xfrm>
          <a:ln w="12700" cap="flat">
            <a:solidFill>
              <a:schemeClr val="tx1"/>
            </a:solidFill>
          </a:ln>
        </p:spPr>
      </p:sp>
      <p:sp>
        <p:nvSpPr>
          <p:cNvPr id="33795" name="Rectangle 3">
            <a:extLst>
              <a:ext uri="{FF2B5EF4-FFF2-40B4-BE49-F238E27FC236}">
                <a16:creationId xmlns:a16="http://schemas.microsoft.com/office/drawing/2014/main" id="{FB678DB4-DF27-2848-AC88-6595B66C3D6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22F730E1-B4D7-FB47-BE65-82E4CF4614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14A26C-923F-4D44-BBF9-B70896FDD34D}"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
        <p:nvSpPr>
          <p:cNvPr id="35842" name="Rectangle 2">
            <a:extLst>
              <a:ext uri="{FF2B5EF4-FFF2-40B4-BE49-F238E27FC236}">
                <a16:creationId xmlns:a16="http://schemas.microsoft.com/office/drawing/2014/main" id="{BA002D2A-57D4-9E43-A6B4-C41D2B3F0901}"/>
              </a:ext>
            </a:extLst>
          </p:cNvPr>
          <p:cNvSpPr>
            <a:spLocks noRot="1" noChangeArrowheads="1" noTextEdit="1"/>
          </p:cNvSpPr>
          <p:nvPr>
            <p:ph type="sldImg"/>
          </p:nvPr>
        </p:nvSpPr>
        <p:spPr>
          <a:xfrm>
            <a:off x="1150938" y="692150"/>
            <a:ext cx="4556125" cy="3416300"/>
          </a:xfrm>
          <a:ln w="12700" cap="flat">
            <a:solidFill>
              <a:schemeClr val="tx1"/>
            </a:solidFill>
          </a:ln>
        </p:spPr>
      </p:sp>
      <p:sp>
        <p:nvSpPr>
          <p:cNvPr id="35843" name="Rectangle 3">
            <a:extLst>
              <a:ext uri="{FF2B5EF4-FFF2-40B4-BE49-F238E27FC236}">
                <a16:creationId xmlns:a16="http://schemas.microsoft.com/office/drawing/2014/main" id="{E9546858-E50D-9949-AB12-D5EFB0F7A0C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004C450-9B91-C54B-98B0-5D16DD07CAB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E820C96-7406-1245-B7C8-788F6EFC21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724613-A697-D64C-9D35-76FC64C3368B}"/>
              </a:ext>
            </a:extLst>
          </p:cNvPr>
          <p:cNvSpPr>
            <a:spLocks noGrp="1"/>
          </p:cNvSpPr>
          <p:nvPr>
            <p:ph type="sldNum" sz="quarter" idx="12"/>
          </p:nvPr>
        </p:nvSpPr>
        <p:spPr/>
        <p:txBody>
          <a:bodyPr/>
          <a:lstStyle>
            <a:lvl1pPr>
              <a:defRPr/>
            </a:lvl1pPr>
          </a:lstStyle>
          <a:p>
            <a:pPr>
              <a:defRPr/>
            </a:pPr>
            <a:fld id="{633E0249-4830-4548-A9C5-2CE22E34C58C}" type="slidenum">
              <a:rPr lang="en-US" altLang="en-US"/>
              <a:pPr>
                <a:defRPr/>
              </a:pPr>
              <a:t>‹#›</a:t>
            </a:fld>
            <a:endParaRPr lang="en-US" altLang="en-US"/>
          </a:p>
        </p:txBody>
      </p:sp>
    </p:spTree>
    <p:extLst>
      <p:ext uri="{BB962C8B-B14F-4D97-AF65-F5344CB8AC3E}">
        <p14:creationId xmlns:p14="http://schemas.microsoft.com/office/powerpoint/2010/main" val="24063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7A47C-C18D-1041-A87F-45408986F34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0B99C89-FD31-9741-B0C2-92BA9A4D42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6BECD7-B34D-3E41-9BF3-6D2D51FDC965}"/>
              </a:ext>
            </a:extLst>
          </p:cNvPr>
          <p:cNvSpPr>
            <a:spLocks noGrp="1"/>
          </p:cNvSpPr>
          <p:nvPr>
            <p:ph type="sldNum" sz="quarter" idx="12"/>
          </p:nvPr>
        </p:nvSpPr>
        <p:spPr/>
        <p:txBody>
          <a:bodyPr/>
          <a:lstStyle>
            <a:lvl1pPr>
              <a:defRPr/>
            </a:lvl1pPr>
          </a:lstStyle>
          <a:p>
            <a:pPr>
              <a:defRPr/>
            </a:pPr>
            <a:fld id="{F41C300E-F385-7040-882E-AFDA20C553E2}" type="slidenum">
              <a:rPr lang="en-US" altLang="en-US"/>
              <a:pPr>
                <a:defRPr/>
              </a:pPr>
              <a:t>‹#›</a:t>
            </a:fld>
            <a:endParaRPr lang="en-US" altLang="en-US"/>
          </a:p>
        </p:txBody>
      </p:sp>
    </p:spTree>
    <p:extLst>
      <p:ext uri="{BB962C8B-B14F-4D97-AF65-F5344CB8AC3E}">
        <p14:creationId xmlns:p14="http://schemas.microsoft.com/office/powerpoint/2010/main" val="317506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BC232-880C-2548-A0CC-552D1EFCAD1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E0B1EB2-2FB1-7A4B-8FE5-6398B7B769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49721C-F03E-EA4B-B718-F457B56F3557}"/>
              </a:ext>
            </a:extLst>
          </p:cNvPr>
          <p:cNvSpPr>
            <a:spLocks noGrp="1"/>
          </p:cNvSpPr>
          <p:nvPr>
            <p:ph type="sldNum" sz="quarter" idx="12"/>
          </p:nvPr>
        </p:nvSpPr>
        <p:spPr/>
        <p:txBody>
          <a:bodyPr/>
          <a:lstStyle>
            <a:lvl1pPr>
              <a:defRPr/>
            </a:lvl1pPr>
          </a:lstStyle>
          <a:p>
            <a:pPr>
              <a:defRPr/>
            </a:pPr>
            <a:fld id="{A2F30782-5138-AC40-9EB9-39A012E94E1B}" type="slidenum">
              <a:rPr lang="en-US" altLang="en-US"/>
              <a:pPr>
                <a:defRPr/>
              </a:pPr>
              <a:t>‹#›</a:t>
            </a:fld>
            <a:endParaRPr lang="en-US" altLang="en-US"/>
          </a:p>
        </p:txBody>
      </p:sp>
    </p:spTree>
    <p:extLst>
      <p:ext uri="{BB962C8B-B14F-4D97-AF65-F5344CB8AC3E}">
        <p14:creationId xmlns:p14="http://schemas.microsoft.com/office/powerpoint/2010/main" val="3216470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D8804894-D457-F043-8124-D6544DF8FC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697C52E-044C-5C4F-8F8E-179FE4DF6F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7B0C0D-FA8C-5046-8032-36360DC03353}"/>
              </a:ext>
            </a:extLst>
          </p:cNvPr>
          <p:cNvSpPr>
            <a:spLocks noGrp="1"/>
          </p:cNvSpPr>
          <p:nvPr>
            <p:ph type="sldNum" sz="quarter" idx="12"/>
          </p:nvPr>
        </p:nvSpPr>
        <p:spPr/>
        <p:txBody>
          <a:bodyPr/>
          <a:lstStyle>
            <a:lvl1pPr>
              <a:defRPr/>
            </a:lvl1pPr>
          </a:lstStyle>
          <a:p>
            <a:pPr>
              <a:defRPr/>
            </a:pPr>
            <a:fld id="{08CE1958-C2A8-E641-8263-AE841566A0AF}" type="slidenum">
              <a:rPr lang="en-US" altLang="en-US"/>
              <a:pPr>
                <a:defRPr/>
              </a:pPr>
              <a:t>‹#›</a:t>
            </a:fld>
            <a:endParaRPr lang="en-US" altLang="en-US"/>
          </a:p>
        </p:txBody>
      </p:sp>
    </p:spTree>
    <p:extLst>
      <p:ext uri="{BB962C8B-B14F-4D97-AF65-F5344CB8AC3E}">
        <p14:creationId xmlns:p14="http://schemas.microsoft.com/office/powerpoint/2010/main" val="1147201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FBBB2AC0-FEC1-0542-ADE2-A9096D170D3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20511E0-19AD-D847-953E-229CBCB1B7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34E51E-DF4B-064E-B684-1F91B7FBF542}"/>
              </a:ext>
            </a:extLst>
          </p:cNvPr>
          <p:cNvSpPr>
            <a:spLocks noGrp="1"/>
          </p:cNvSpPr>
          <p:nvPr>
            <p:ph type="sldNum" sz="quarter" idx="12"/>
          </p:nvPr>
        </p:nvSpPr>
        <p:spPr/>
        <p:txBody>
          <a:bodyPr/>
          <a:lstStyle>
            <a:lvl1pPr>
              <a:defRPr/>
            </a:lvl1pPr>
          </a:lstStyle>
          <a:p>
            <a:pPr>
              <a:defRPr/>
            </a:pPr>
            <a:fld id="{605DD15F-6E7B-4E4A-9F3B-1CE6614DB098}" type="slidenum">
              <a:rPr lang="en-US" altLang="en-US"/>
              <a:pPr>
                <a:defRPr/>
              </a:pPr>
              <a:t>‹#›</a:t>
            </a:fld>
            <a:endParaRPr lang="en-US" altLang="en-US"/>
          </a:p>
        </p:txBody>
      </p:sp>
    </p:spTree>
    <p:extLst>
      <p:ext uri="{BB962C8B-B14F-4D97-AF65-F5344CB8AC3E}">
        <p14:creationId xmlns:p14="http://schemas.microsoft.com/office/powerpoint/2010/main" val="244218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11F92-5AC4-1E45-BC42-C705FA56627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2B01F73-1F51-9D46-928B-93B7B368D0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48FAC9-C9EB-2E45-BA1E-35169ABAD1AF}"/>
              </a:ext>
            </a:extLst>
          </p:cNvPr>
          <p:cNvSpPr>
            <a:spLocks noGrp="1"/>
          </p:cNvSpPr>
          <p:nvPr>
            <p:ph type="sldNum" sz="quarter" idx="12"/>
          </p:nvPr>
        </p:nvSpPr>
        <p:spPr/>
        <p:txBody>
          <a:bodyPr/>
          <a:lstStyle>
            <a:lvl1pPr>
              <a:defRPr/>
            </a:lvl1pPr>
          </a:lstStyle>
          <a:p>
            <a:pPr>
              <a:defRPr/>
            </a:pPr>
            <a:fld id="{1933C450-0793-5B41-8870-C64C30D86476}" type="slidenum">
              <a:rPr lang="en-US" altLang="en-US"/>
              <a:pPr>
                <a:defRPr/>
              </a:pPr>
              <a:t>‹#›</a:t>
            </a:fld>
            <a:endParaRPr lang="en-US" altLang="en-US"/>
          </a:p>
        </p:txBody>
      </p:sp>
    </p:spTree>
    <p:extLst>
      <p:ext uri="{BB962C8B-B14F-4D97-AF65-F5344CB8AC3E}">
        <p14:creationId xmlns:p14="http://schemas.microsoft.com/office/powerpoint/2010/main" val="179104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064E5-833F-C042-8C8E-B0A3EFC0C43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11EB1D6-DA6B-8543-B127-5AF3FE8CEE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4C2DE5-C7BB-984B-BB99-8758D860732D}"/>
              </a:ext>
            </a:extLst>
          </p:cNvPr>
          <p:cNvSpPr>
            <a:spLocks noGrp="1"/>
          </p:cNvSpPr>
          <p:nvPr>
            <p:ph type="sldNum" sz="quarter" idx="12"/>
          </p:nvPr>
        </p:nvSpPr>
        <p:spPr/>
        <p:txBody>
          <a:bodyPr/>
          <a:lstStyle>
            <a:lvl1pPr>
              <a:defRPr/>
            </a:lvl1pPr>
          </a:lstStyle>
          <a:p>
            <a:pPr>
              <a:defRPr/>
            </a:pPr>
            <a:fld id="{750D4AFF-DB6A-104C-AAFE-815A13B8E2ED}" type="slidenum">
              <a:rPr lang="en-US" altLang="en-US"/>
              <a:pPr>
                <a:defRPr/>
              </a:pPr>
              <a:t>‹#›</a:t>
            </a:fld>
            <a:endParaRPr lang="en-US" altLang="en-US"/>
          </a:p>
        </p:txBody>
      </p:sp>
    </p:spTree>
    <p:extLst>
      <p:ext uri="{BB962C8B-B14F-4D97-AF65-F5344CB8AC3E}">
        <p14:creationId xmlns:p14="http://schemas.microsoft.com/office/powerpoint/2010/main" val="36364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62C8B42-64A6-B646-83C3-D619ADE642F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5531CF0-E826-8548-B743-777AC9E158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84A64B-F787-DF4D-B4CC-B2F4E9FB8A88}"/>
              </a:ext>
            </a:extLst>
          </p:cNvPr>
          <p:cNvSpPr>
            <a:spLocks noGrp="1"/>
          </p:cNvSpPr>
          <p:nvPr>
            <p:ph type="sldNum" sz="quarter" idx="12"/>
          </p:nvPr>
        </p:nvSpPr>
        <p:spPr/>
        <p:txBody>
          <a:bodyPr/>
          <a:lstStyle>
            <a:lvl1pPr>
              <a:defRPr/>
            </a:lvl1pPr>
          </a:lstStyle>
          <a:p>
            <a:pPr>
              <a:defRPr/>
            </a:pPr>
            <a:fld id="{34DB8466-4D9B-DA4C-9227-72A68AE15C84}" type="slidenum">
              <a:rPr lang="en-US" altLang="en-US"/>
              <a:pPr>
                <a:defRPr/>
              </a:pPr>
              <a:t>‹#›</a:t>
            </a:fld>
            <a:endParaRPr lang="en-US" altLang="en-US"/>
          </a:p>
        </p:txBody>
      </p:sp>
    </p:spTree>
    <p:extLst>
      <p:ext uri="{BB962C8B-B14F-4D97-AF65-F5344CB8AC3E}">
        <p14:creationId xmlns:p14="http://schemas.microsoft.com/office/powerpoint/2010/main" val="394514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0376721-D9E1-1C45-A05B-C76EEAA4EF0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59FE33C-2B3A-F34C-A3DB-34F92E933BA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41555B8-92D3-004A-9C9E-63751C6DE110}"/>
              </a:ext>
            </a:extLst>
          </p:cNvPr>
          <p:cNvSpPr>
            <a:spLocks noGrp="1"/>
          </p:cNvSpPr>
          <p:nvPr>
            <p:ph type="sldNum" sz="quarter" idx="12"/>
          </p:nvPr>
        </p:nvSpPr>
        <p:spPr/>
        <p:txBody>
          <a:bodyPr/>
          <a:lstStyle>
            <a:lvl1pPr>
              <a:defRPr/>
            </a:lvl1pPr>
          </a:lstStyle>
          <a:p>
            <a:pPr>
              <a:defRPr/>
            </a:pPr>
            <a:fld id="{CC3F7E57-486E-6546-B869-DEA9B53EF0FF}" type="slidenum">
              <a:rPr lang="en-US" altLang="en-US"/>
              <a:pPr>
                <a:defRPr/>
              </a:pPr>
              <a:t>‹#›</a:t>
            </a:fld>
            <a:endParaRPr lang="en-US" altLang="en-US"/>
          </a:p>
        </p:txBody>
      </p:sp>
    </p:spTree>
    <p:extLst>
      <p:ext uri="{BB962C8B-B14F-4D97-AF65-F5344CB8AC3E}">
        <p14:creationId xmlns:p14="http://schemas.microsoft.com/office/powerpoint/2010/main" val="128536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AFCF059-213E-F049-B1CA-19BE3F86126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71335A6-1ACA-5B41-B8E6-E53CBC4E235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78237E6-C00D-1A4B-B141-6FB33B0AFB2F}"/>
              </a:ext>
            </a:extLst>
          </p:cNvPr>
          <p:cNvSpPr>
            <a:spLocks noGrp="1"/>
          </p:cNvSpPr>
          <p:nvPr>
            <p:ph type="sldNum" sz="quarter" idx="12"/>
          </p:nvPr>
        </p:nvSpPr>
        <p:spPr/>
        <p:txBody>
          <a:bodyPr/>
          <a:lstStyle>
            <a:lvl1pPr>
              <a:defRPr/>
            </a:lvl1pPr>
          </a:lstStyle>
          <a:p>
            <a:pPr>
              <a:defRPr/>
            </a:pPr>
            <a:fld id="{161CE37D-9A28-9A44-A74B-F83D4D34A2CE}" type="slidenum">
              <a:rPr lang="en-US" altLang="en-US"/>
              <a:pPr>
                <a:defRPr/>
              </a:pPr>
              <a:t>‹#›</a:t>
            </a:fld>
            <a:endParaRPr lang="en-US" altLang="en-US"/>
          </a:p>
        </p:txBody>
      </p:sp>
    </p:spTree>
    <p:extLst>
      <p:ext uri="{BB962C8B-B14F-4D97-AF65-F5344CB8AC3E}">
        <p14:creationId xmlns:p14="http://schemas.microsoft.com/office/powerpoint/2010/main" val="206596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111B0A-D1BD-434F-9EE5-D7DE91D4E40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B27D78A-EAA0-B84E-BBAD-523CDF1D65C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C0CBE12-FED2-DE4B-ABEB-01B931F2153C}"/>
              </a:ext>
            </a:extLst>
          </p:cNvPr>
          <p:cNvSpPr>
            <a:spLocks noGrp="1"/>
          </p:cNvSpPr>
          <p:nvPr>
            <p:ph type="sldNum" sz="quarter" idx="12"/>
          </p:nvPr>
        </p:nvSpPr>
        <p:spPr/>
        <p:txBody>
          <a:bodyPr/>
          <a:lstStyle>
            <a:lvl1pPr>
              <a:defRPr/>
            </a:lvl1pPr>
          </a:lstStyle>
          <a:p>
            <a:pPr>
              <a:defRPr/>
            </a:pPr>
            <a:fld id="{0F55BE4C-0338-1046-A3B6-D355D01C509F}" type="slidenum">
              <a:rPr lang="en-US" altLang="en-US"/>
              <a:pPr>
                <a:defRPr/>
              </a:pPr>
              <a:t>‹#›</a:t>
            </a:fld>
            <a:endParaRPr lang="en-US" altLang="en-US"/>
          </a:p>
        </p:txBody>
      </p:sp>
    </p:spTree>
    <p:extLst>
      <p:ext uri="{BB962C8B-B14F-4D97-AF65-F5344CB8AC3E}">
        <p14:creationId xmlns:p14="http://schemas.microsoft.com/office/powerpoint/2010/main" val="420673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46E99CD-1E80-BF43-83B2-28D34A3FED9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56AFF0D-2761-FA43-9CAB-D62B15AD00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C6937D-BCD6-2A48-95A8-DEC55E78104B}"/>
              </a:ext>
            </a:extLst>
          </p:cNvPr>
          <p:cNvSpPr>
            <a:spLocks noGrp="1"/>
          </p:cNvSpPr>
          <p:nvPr>
            <p:ph type="sldNum" sz="quarter" idx="12"/>
          </p:nvPr>
        </p:nvSpPr>
        <p:spPr/>
        <p:txBody>
          <a:bodyPr/>
          <a:lstStyle>
            <a:lvl1pPr>
              <a:defRPr/>
            </a:lvl1pPr>
          </a:lstStyle>
          <a:p>
            <a:pPr>
              <a:defRPr/>
            </a:pPr>
            <a:fld id="{3CB8C610-0BEE-EF4E-BBC1-97E945CB02CF}" type="slidenum">
              <a:rPr lang="en-US" altLang="en-US"/>
              <a:pPr>
                <a:defRPr/>
              </a:pPr>
              <a:t>‹#›</a:t>
            </a:fld>
            <a:endParaRPr lang="en-US" altLang="en-US"/>
          </a:p>
        </p:txBody>
      </p:sp>
    </p:spTree>
    <p:extLst>
      <p:ext uri="{BB962C8B-B14F-4D97-AF65-F5344CB8AC3E}">
        <p14:creationId xmlns:p14="http://schemas.microsoft.com/office/powerpoint/2010/main" val="245578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4EDDDC9A-5C03-BC47-B796-EC553D18CE5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59D2FB7-45C3-274C-90EF-0E50BBFE58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79583B-999E-FE43-A2A2-CEEA59F9B78F}"/>
              </a:ext>
            </a:extLst>
          </p:cNvPr>
          <p:cNvSpPr>
            <a:spLocks noGrp="1"/>
          </p:cNvSpPr>
          <p:nvPr>
            <p:ph type="sldNum" sz="quarter" idx="12"/>
          </p:nvPr>
        </p:nvSpPr>
        <p:spPr/>
        <p:txBody>
          <a:bodyPr/>
          <a:lstStyle>
            <a:lvl1pPr>
              <a:defRPr/>
            </a:lvl1pPr>
          </a:lstStyle>
          <a:p>
            <a:pPr>
              <a:defRPr/>
            </a:pPr>
            <a:fld id="{097C4623-5A5D-B34A-8F96-4AF57253763A}" type="slidenum">
              <a:rPr lang="en-US" altLang="en-US"/>
              <a:pPr>
                <a:defRPr/>
              </a:pPr>
              <a:t>‹#›</a:t>
            </a:fld>
            <a:endParaRPr lang="en-US" altLang="en-US"/>
          </a:p>
        </p:txBody>
      </p:sp>
    </p:spTree>
    <p:extLst>
      <p:ext uri="{BB962C8B-B14F-4D97-AF65-F5344CB8AC3E}">
        <p14:creationId xmlns:p14="http://schemas.microsoft.com/office/powerpoint/2010/main" val="130110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1EAA41-3656-5741-97AF-17D80305330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61279CC-869E-6741-95C0-D115432736D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F8674CE-AF69-9945-B099-6B4A480A7A6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77B0DAE6-C44A-6C48-80CA-B8BDAD564F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954A05C-CA6C-7840-B882-176B14D3359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2258030-85E4-D343-9E73-794324D5E6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Bfg9pq3Whm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hschool.com/science/biology_place/glossary/h.html" TargetMode="External"/><Relationship Id="rId2" Type="http://schemas.openxmlformats.org/officeDocument/2006/relationships/hyperlink" Target="http://www.m-w.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A962A1BC-B6FC-E140-B032-C511E162B441}"/>
              </a:ext>
            </a:extLst>
          </p:cNvPr>
          <p:cNvSpPr>
            <a:spLocks noGrp="1" noChangeArrowheads="1"/>
          </p:cNvSpPr>
          <p:nvPr>
            <p:ph type="ctrTitle"/>
          </p:nvPr>
        </p:nvSpPr>
        <p:spPr/>
        <p:txBody>
          <a:bodyPr/>
          <a:lstStyle/>
          <a:p>
            <a:pPr eaLnBrk="1" hangingPunct="1"/>
            <a:r>
              <a:rPr lang="en-US" altLang="en-US"/>
              <a:t>Chemistry 11</a:t>
            </a:r>
            <a:br>
              <a:rPr lang="en-US" altLang="en-US"/>
            </a:br>
            <a:r>
              <a:rPr lang="en-US" altLang="en-US"/>
              <a:t>Unit III</a:t>
            </a:r>
          </a:p>
        </p:txBody>
      </p:sp>
      <p:sp>
        <p:nvSpPr>
          <p:cNvPr id="16386" name="Rectangle 3">
            <a:extLst>
              <a:ext uri="{FF2B5EF4-FFF2-40B4-BE49-F238E27FC236}">
                <a16:creationId xmlns:a16="http://schemas.microsoft.com/office/drawing/2014/main" id="{D89C7FC9-15B8-2748-9B71-8F5B5130331C}"/>
              </a:ext>
            </a:extLst>
          </p:cNvPr>
          <p:cNvSpPr>
            <a:spLocks noGrp="1" noChangeArrowheads="1"/>
          </p:cNvSpPr>
          <p:nvPr>
            <p:ph type="subTitle" idx="1"/>
          </p:nvPr>
        </p:nvSpPr>
        <p:spPr/>
        <p:txBody>
          <a:bodyPr/>
          <a:lstStyle/>
          <a:p>
            <a:pPr eaLnBrk="1" hangingPunct="1"/>
            <a:r>
              <a:rPr lang="en-CA" altLang="en-US" b="1" u="sng"/>
              <a:t>The Physical Properties </a:t>
            </a:r>
          </a:p>
          <a:p>
            <a:pPr eaLnBrk="1" hangingPunct="1"/>
            <a:r>
              <a:rPr lang="en-CA" altLang="en-US" b="1" u="sng"/>
              <a:t>and Physical Changes of Substances</a:t>
            </a:r>
            <a:endParaRPr lang="en-US" altLang="en-US" b="1" u="sn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a:extLst>
              <a:ext uri="{FF2B5EF4-FFF2-40B4-BE49-F238E27FC236}">
                <a16:creationId xmlns:a16="http://schemas.microsoft.com/office/drawing/2014/main" id="{6241D36D-078F-0248-B853-20A33D86E5E3}"/>
              </a:ext>
            </a:extLst>
          </p:cNvPr>
          <p:cNvSpPr>
            <a:spLocks noGrp="1" noChangeArrowheads="1"/>
          </p:cNvSpPr>
          <p:nvPr>
            <p:ph idx="1"/>
          </p:nvPr>
        </p:nvSpPr>
        <p:spPr>
          <a:xfrm>
            <a:off x="457200" y="304800"/>
            <a:ext cx="8229600" cy="5821363"/>
          </a:xfrm>
        </p:spPr>
        <p:txBody>
          <a:bodyPr/>
          <a:lstStyle/>
          <a:p>
            <a:pPr marL="609600" indent="-609600" eaLnBrk="1" hangingPunct="1">
              <a:buFontTx/>
              <a:buAutoNum type="arabicPeriod"/>
            </a:pPr>
            <a:r>
              <a:rPr lang="en-US" altLang="en-US" sz="3600" b="1"/>
              <a:t>On the first day the volume of liquid was about 200 milliliters.</a:t>
            </a:r>
          </a:p>
          <a:p>
            <a:pPr marL="609600" indent="-609600" eaLnBrk="1" hangingPunct="1">
              <a:buFontTx/>
              <a:buAutoNum type="arabicPeriod"/>
            </a:pPr>
            <a:r>
              <a:rPr lang="en-US" altLang="en-US" sz="3600" b="1"/>
              <a:t>The beaker looks and feels like glass.</a:t>
            </a:r>
          </a:p>
          <a:p>
            <a:pPr marL="609600" indent="-609600" eaLnBrk="1" hangingPunct="1">
              <a:buFontTx/>
              <a:buAutoNum type="arabicPeriod"/>
            </a:pPr>
            <a:r>
              <a:rPr lang="en-US" altLang="en-US" sz="3600" b="1"/>
              <a:t>The beaker is glass.</a:t>
            </a:r>
          </a:p>
          <a:p>
            <a:pPr marL="609600" indent="-609600" eaLnBrk="1" hangingPunct="1">
              <a:buFontTx/>
              <a:buAutoNum type="arabicPeriod"/>
            </a:pPr>
            <a:r>
              <a:rPr lang="en-US" altLang="en-US" sz="3600" b="1"/>
              <a:t>The liquid appears clear ; you can see through it.</a:t>
            </a:r>
          </a:p>
          <a:p>
            <a:pPr marL="609600" indent="-609600" eaLnBrk="1" hangingPunct="1">
              <a:buFontTx/>
              <a:buAutoNum type="arabicPeriod"/>
            </a:pPr>
            <a:r>
              <a:rPr lang="en-US" altLang="en-US" sz="3600" b="1"/>
              <a:t>The liquid has a sweet odor.</a:t>
            </a:r>
          </a:p>
          <a:p>
            <a:pPr marL="609600" indent="-609600" eaLnBrk="1" hangingPunct="1">
              <a:buFontTx/>
              <a:buAutoNum type="arabicPeriod"/>
            </a:pPr>
            <a:r>
              <a:rPr lang="en-US" altLang="en-US" sz="3600" b="1"/>
              <a:t>Chemical analysis would reveal the presence of peppermint oil in the liquid.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a:extLst>
              <a:ext uri="{FF2B5EF4-FFF2-40B4-BE49-F238E27FC236}">
                <a16:creationId xmlns:a16="http://schemas.microsoft.com/office/drawing/2014/main" id="{41A86F03-C18D-4F4F-AC87-968575D4B7B0}"/>
              </a:ext>
            </a:extLst>
          </p:cNvPr>
          <p:cNvSpPr>
            <a:spLocks noGrp="1" noChangeArrowheads="1"/>
          </p:cNvSpPr>
          <p:nvPr>
            <p:ph idx="1"/>
          </p:nvPr>
        </p:nvSpPr>
        <p:spPr>
          <a:xfrm>
            <a:off x="457200" y="609600"/>
            <a:ext cx="8229600" cy="5516563"/>
          </a:xfrm>
        </p:spPr>
        <p:txBody>
          <a:bodyPr/>
          <a:lstStyle/>
          <a:p>
            <a:pPr eaLnBrk="1" hangingPunct="1">
              <a:buFont typeface="Wingdings" pitchFamily="2" charset="2"/>
              <a:buNone/>
            </a:pPr>
            <a:r>
              <a:rPr lang="en-US" altLang="en-US" sz="3200" b="1"/>
              <a:t>7. All clear, transparent liquids have a sweet odor. </a:t>
            </a:r>
          </a:p>
          <a:p>
            <a:pPr eaLnBrk="1" hangingPunct="1">
              <a:buFont typeface="Wingdings" pitchFamily="2" charset="2"/>
              <a:buNone/>
            </a:pPr>
            <a:r>
              <a:rPr lang="en-US" altLang="en-US" sz="3200" b="1"/>
              <a:t>8. On the third day the volume of the liquid was 100 ml</a:t>
            </a:r>
          </a:p>
          <a:p>
            <a:pPr eaLnBrk="1" hangingPunct="1">
              <a:buFont typeface="Wingdings" pitchFamily="2" charset="2"/>
              <a:buNone/>
            </a:pPr>
            <a:r>
              <a:rPr lang="en-US" altLang="en-US" sz="3200" b="1"/>
              <a:t>9. 100 ml. of the liquid must have evaporated during the first three days.</a:t>
            </a:r>
          </a:p>
          <a:p>
            <a:pPr eaLnBrk="1" hangingPunct="1">
              <a:buFont typeface="Wingdings" pitchFamily="2" charset="2"/>
              <a:buNone/>
            </a:pPr>
            <a:r>
              <a:rPr lang="en-US" altLang="en-US" sz="3200" b="1"/>
              <a:t>10. Someone drank 100 ml. of the liquid during the first three days. </a:t>
            </a:r>
          </a:p>
          <a:p>
            <a:pPr eaLnBrk="1" hangingPunct="1">
              <a:buFont typeface="Wingdings" pitchFamily="2" charset="2"/>
              <a:buNone/>
            </a:pPr>
            <a:r>
              <a:rPr lang="en-US" altLang="en-US" sz="3200" b="1"/>
              <a:t>11. Liquids decrease in volume when allowed to stand in an open container for any length of time.</a:t>
            </a:r>
          </a:p>
        </p:txBody>
      </p:sp>
      <p:sp>
        <p:nvSpPr>
          <p:cNvPr id="26626" name="Rectangle 8">
            <a:extLst>
              <a:ext uri="{FF2B5EF4-FFF2-40B4-BE49-F238E27FC236}">
                <a16:creationId xmlns:a16="http://schemas.microsoft.com/office/drawing/2014/main" id="{62247248-2065-7D46-84C9-419070A37C71}"/>
              </a:ext>
            </a:extLst>
          </p:cNvPr>
          <p:cNvSpPr>
            <a:spLocks noChangeArrowheads="1"/>
          </p:cNvSpPr>
          <p:nvPr/>
        </p:nvSpPr>
        <p:spPr bwMode="auto">
          <a:xfrm>
            <a:off x="892175" y="2297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latin typeface="Arial" panose="020B060402020202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13C4BB13-1E71-8148-81A6-5B408F04FCC3}"/>
              </a:ext>
            </a:extLst>
          </p:cNvPr>
          <p:cNvSpPr>
            <a:spLocks noGrp="1" noChangeArrowheads="1"/>
          </p:cNvSpPr>
          <p:nvPr>
            <p:ph idx="1"/>
          </p:nvPr>
        </p:nvSpPr>
        <p:spPr>
          <a:xfrm>
            <a:off x="457200" y="381000"/>
            <a:ext cx="8229600" cy="6096000"/>
          </a:xfrm>
        </p:spPr>
        <p:txBody>
          <a:bodyPr rtlCol="0">
            <a:normAutofit fontScale="92500" lnSpcReduction="10000"/>
          </a:bodyPr>
          <a:lstStyle/>
          <a:p>
            <a:pPr eaLnBrk="1" fontAlgn="auto" hangingPunct="1">
              <a:spcAft>
                <a:spcPts val="0"/>
              </a:spcAft>
              <a:buFont typeface="Wingdings" pitchFamily="2" charset="2"/>
              <a:buNone/>
              <a:defRPr/>
            </a:pPr>
            <a:r>
              <a:rPr lang="en-US" sz="3600" b="1" dirty="0"/>
              <a:t>I.</a:t>
            </a:r>
            <a:r>
              <a:rPr lang="en-US" sz="3600" b="1" u="sng" dirty="0"/>
              <a:t> Scientific theory:</a:t>
            </a:r>
          </a:p>
          <a:p>
            <a:pPr lvl="1" eaLnBrk="1" fontAlgn="auto" hangingPunct="1">
              <a:spcAft>
                <a:spcPts val="0"/>
              </a:spcAft>
              <a:defRPr/>
            </a:pPr>
            <a:r>
              <a:rPr lang="en-US" sz="3200" dirty="0"/>
              <a:t>summarizes a hypothesis or group of hypotheses that have been supported with repeated testing. </a:t>
            </a:r>
          </a:p>
          <a:p>
            <a:pPr lvl="1" eaLnBrk="1" fontAlgn="auto" hangingPunct="1">
              <a:spcAft>
                <a:spcPts val="0"/>
              </a:spcAft>
              <a:defRPr/>
            </a:pPr>
            <a:r>
              <a:rPr lang="en-US" sz="3200" dirty="0"/>
              <a:t>One definition of a theory is to say it's an accepted hypothesis. </a:t>
            </a:r>
          </a:p>
          <a:p>
            <a:pPr lvl="1" eaLnBrk="1" fontAlgn="auto" hangingPunct="1">
              <a:spcAft>
                <a:spcPts val="0"/>
              </a:spcAft>
              <a:defRPr/>
            </a:pPr>
            <a:r>
              <a:rPr lang="en-US" sz="3200" dirty="0"/>
              <a:t>It can be used to explain something. </a:t>
            </a:r>
          </a:p>
          <a:p>
            <a:pPr eaLnBrk="1" fontAlgn="auto" hangingPunct="1">
              <a:spcAft>
                <a:spcPts val="0"/>
              </a:spcAft>
              <a:buFont typeface="Wingdings" pitchFamily="2" charset="2"/>
              <a:buNone/>
              <a:defRPr/>
            </a:pPr>
            <a:r>
              <a:rPr lang="en-US" sz="3600" b="1" dirty="0"/>
              <a:t>J. A </a:t>
            </a:r>
            <a:r>
              <a:rPr lang="en-US" sz="3600" b="1" u="sng" dirty="0"/>
              <a:t>law:</a:t>
            </a:r>
          </a:p>
          <a:p>
            <a:pPr lvl="1" eaLnBrk="1" fontAlgn="auto" hangingPunct="1">
              <a:spcAft>
                <a:spcPts val="0"/>
              </a:spcAft>
              <a:defRPr/>
            </a:pPr>
            <a:r>
              <a:rPr lang="en-US" sz="3200" dirty="0"/>
              <a:t>generalizes a body of observations. </a:t>
            </a:r>
          </a:p>
          <a:p>
            <a:pPr lvl="1" eaLnBrk="1" fontAlgn="auto" hangingPunct="1">
              <a:spcAft>
                <a:spcPts val="0"/>
              </a:spcAft>
              <a:defRPr/>
            </a:pPr>
            <a:r>
              <a:rPr lang="en-US" sz="3200" dirty="0"/>
              <a:t>At the time it is made, no exceptions have been found to a law. </a:t>
            </a:r>
          </a:p>
          <a:p>
            <a:pPr lvl="1" eaLnBrk="1" fontAlgn="auto" hangingPunct="1">
              <a:spcAft>
                <a:spcPts val="0"/>
              </a:spcAft>
              <a:defRPr/>
            </a:pPr>
            <a:r>
              <a:rPr lang="en-US" sz="3200" dirty="0"/>
              <a:t>Scientific laws explain things, but they </a:t>
            </a:r>
            <a:r>
              <a:rPr lang="en-US" sz="3200" b="1" i="1" dirty="0"/>
              <a:t>do not describe them</a:t>
            </a:r>
            <a:r>
              <a:rPr lang="en-US" sz="3200" dirty="0"/>
              <a:t>. One way to tell a law and a theory apart is to ask if the description gives you a means to explain 'why'.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37" name="Group 269">
            <a:extLst>
              <a:ext uri="{FF2B5EF4-FFF2-40B4-BE49-F238E27FC236}">
                <a16:creationId xmlns:a16="http://schemas.microsoft.com/office/drawing/2014/main" id="{943397D0-EF97-814D-8B46-DBB9CDDE5D2A}"/>
              </a:ext>
            </a:extLst>
          </p:cNvPr>
          <p:cNvGraphicFramePr>
            <a:graphicFrameLocks noGrp="1"/>
          </p:cNvGraphicFramePr>
          <p:nvPr/>
        </p:nvGraphicFramePr>
        <p:xfrm>
          <a:off x="0" y="12700"/>
          <a:ext cx="9144000" cy="6892926"/>
        </p:xfrm>
        <a:graphic>
          <a:graphicData uri="http://schemas.openxmlformats.org/drawingml/2006/table">
            <a:tbl>
              <a:tblPr/>
              <a:tblGrid>
                <a:gridCol w="3770313">
                  <a:extLst>
                    <a:ext uri="{9D8B030D-6E8A-4147-A177-3AD203B41FA5}">
                      <a16:colId xmlns:a16="http://schemas.microsoft.com/office/drawing/2014/main" val="20000"/>
                    </a:ext>
                  </a:extLst>
                </a:gridCol>
                <a:gridCol w="1952625">
                  <a:extLst>
                    <a:ext uri="{9D8B030D-6E8A-4147-A177-3AD203B41FA5}">
                      <a16:colId xmlns:a16="http://schemas.microsoft.com/office/drawing/2014/main" val="20001"/>
                    </a:ext>
                  </a:extLst>
                </a:gridCol>
                <a:gridCol w="1711325">
                  <a:extLst>
                    <a:ext uri="{9D8B030D-6E8A-4147-A177-3AD203B41FA5}">
                      <a16:colId xmlns:a16="http://schemas.microsoft.com/office/drawing/2014/main" val="20002"/>
                    </a:ext>
                  </a:extLst>
                </a:gridCol>
                <a:gridCol w="1709737">
                  <a:extLst>
                    <a:ext uri="{9D8B030D-6E8A-4147-A177-3AD203B41FA5}">
                      <a16:colId xmlns:a16="http://schemas.microsoft.com/office/drawing/2014/main" val="20003"/>
                    </a:ext>
                  </a:extLst>
                </a:gridCol>
              </a:tblGrid>
              <a:tr h="930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1"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Hypothesis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1"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Theory</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1"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Law</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963">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Single idea</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0375">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Testable prediction</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8788">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A temporary idea</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3550">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Assumption</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0375">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Broad generalizations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 </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2960">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Explains WHY something occurs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22960">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Summarizes past results of experiments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22960">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Predicts what will happen in NEW situations </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188720">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Predicts what will always happen in a KNOWN situation</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 </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No </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24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yes</a:t>
                      </a:r>
                      <a:endParaRPr kumimoji="0" lang="en-CA"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4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4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4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4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43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F9A13424-3EEA-AD4A-BD6D-4B0F4432E218}"/>
              </a:ext>
            </a:extLst>
          </p:cNvPr>
          <p:cNvSpPr>
            <a:spLocks noGrp="1" noChangeArrowheads="1"/>
          </p:cNvSpPr>
          <p:nvPr>
            <p:ph type="title"/>
          </p:nvPr>
        </p:nvSpPr>
        <p:spPr/>
        <p:txBody>
          <a:bodyPr/>
          <a:lstStyle/>
          <a:p>
            <a:pPr eaLnBrk="1" hangingPunct="1"/>
            <a:r>
              <a:rPr lang="en-CA" altLang="en-US" sz="4000" b="1" i="1"/>
              <a:t>3-2. The Physical Properties of Matter</a:t>
            </a:r>
            <a:r>
              <a:rPr lang="en-US" altLang="en-US" sz="4000"/>
              <a:t> </a:t>
            </a:r>
          </a:p>
        </p:txBody>
      </p:sp>
      <p:sp>
        <p:nvSpPr>
          <p:cNvPr id="29698" name="Rectangle 3">
            <a:extLst>
              <a:ext uri="{FF2B5EF4-FFF2-40B4-BE49-F238E27FC236}">
                <a16:creationId xmlns:a16="http://schemas.microsoft.com/office/drawing/2014/main" id="{0F46B9A1-6B84-A84F-AF71-AEA427251C9D}"/>
              </a:ext>
            </a:extLst>
          </p:cNvPr>
          <p:cNvSpPr>
            <a:spLocks noGrp="1" noChangeArrowheads="1"/>
          </p:cNvSpPr>
          <p:nvPr>
            <p:ph idx="1"/>
          </p:nvPr>
        </p:nvSpPr>
        <p:spPr>
          <a:xfrm>
            <a:off x="457200" y="1600200"/>
            <a:ext cx="8229600" cy="4800600"/>
          </a:xfrm>
        </p:spPr>
        <p:txBody>
          <a:bodyPr/>
          <a:lstStyle/>
          <a:p>
            <a:pPr eaLnBrk="1" hangingPunct="1"/>
            <a:r>
              <a:rPr lang="en-CA" altLang="en-US" sz="2800" b="1"/>
              <a:t>Matter:</a:t>
            </a:r>
            <a:endParaRPr lang="en-CA" altLang="en-US" sz="2800"/>
          </a:p>
          <a:p>
            <a:pPr lvl="1" eaLnBrk="1" hangingPunct="1"/>
            <a:r>
              <a:rPr lang="en-CA" altLang="en-US" sz="2400"/>
              <a:t>Anything that has mass and occupies space</a:t>
            </a:r>
          </a:p>
          <a:p>
            <a:pPr lvl="1" eaLnBrk="1" hangingPunct="1"/>
            <a:r>
              <a:rPr lang="en-CA" altLang="en-US" sz="2400"/>
              <a:t>If it is not matter it is ENERGY (which is also observable)</a:t>
            </a:r>
            <a:endParaRPr lang="en-CA" altLang="en-US" sz="2400" b="1"/>
          </a:p>
          <a:p>
            <a:pPr eaLnBrk="1" hangingPunct="1"/>
            <a:r>
              <a:rPr lang="en-CA" altLang="en-US" sz="2800" b="1"/>
              <a:t>Substance</a:t>
            </a:r>
            <a:r>
              <a:rPr lang="en-CA" altLang="en-US" sz="2800"/>
              <a:t>:</a:t>
            </a:r>
          </a:p>
          <a:p>
            <a:pPr lvl="1" eaLnBrk="1" hangingPunct="1"/>
            <a:r>
              <a:rPr lang="en-CA" altLang="en-US" sz="2400"/>
              <a:t>A unique and identifiable set of properties</a:t>
            </a:r>
          </a:p>
          <a:p>
            <a:pPr eaLnBrk="1" hangingPunct="1"/>
            <a:r>
              <a:rPr lang="en-CA" altLang="en-US" sz="2800" b="1"/>
              <a:t>Chemical </a:t>
            </a:r>
            <a:r>
              <a:rPr lang="en-CA" altLang="en-US" sz="2800" b="1" i="1"/>
              <a:t>Property</a:t>
            </a:r>
            <a:r>
              <a:rPr lang="en-CA" altLang="en-US" sz="2800" b="1"/>
              <a:t>:</a:t>
            </a:r>
            <a:endParaRPr lang="en-CA" altLang="en-US" sz="2800"/>
          </a:p>
          <a:p>
            <a:pPr lvl="1" eaLnBrk="1" hangingPunct="1"/>
            <a:r>
              <a:rPr lang="en-CA" altLang="en-US" sz="2400"/>
              <a:t>the ability of a substance to undergo chemical reactions and change into a new substance</a:t>
            </a:r>
            <a:endParaRPr lang="en-CA" altLang="en-US" sz="2400" b="1"/>
          </a:p>
          <a:p>
            <a:pPr eaLnBrk="1" hangingPunct="1"/>
            <a:r>
              <a:rPr lang="en-CA" altLang="en-US" sz="2800" b="1"/>
              <a:t>Physical </a:t>
            </a:r>
            <a:r>
              <a:rPr lang="en-CA" altLang="en-US" sz="2800" b="1" i="1"/>
              <a:t>Property</a:t>
            </a:r>
            <a:r>
              <a:rPr lang="en-CA" altLang="en-US" sz="2800" b="1"/>
              <a:t>:</a:t>
            </a:r>
            <a:endParaRPr lang="en-CA" altLang="en-US" sz="2800"/>
          </a:p>
          <a:p>
            <a:pPr lvl="1" eaLnBrk="1" hangingPunct="1"/>
            <a:r>
              <a:rPr lang="en-CA" altLang="en-US" sz="2400"/>
              <a:t>Can be found without creating a new substance</a:t>
            </a:r>
            <a:r>
              <a:rPr lang="en-US" altLang="en-US" sz="24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a:extLst>
              <a:ext uri="{FF2B5EF4-FFF2-40B4-BE49-F238E27FC236}">
                <a16:creationId xmlns:a16="http://schemas.microsoft.com/office/drawing/2014/main" id="{7140EB8B-A707-9D45-82DD-E019D9C09828}"/>
              </a:ext>
            </a:extLst>
          </p:cNvPr>
          <p:cNvSpPr>
            <a:spLocks noChangeArrowheads="1"/>
          </p:cNvSpPr>
          <p:nvPr/>
        </p:nvSpPr>
        <p:spPr bwMode="auto">
          <a:xfrm>
            <a:off x="381000" y="63500"/>
            <a:ext cx="81534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457200" algn="l"/>
              </a:tabLst>
              <a:defRPr>
                <a:solidFill>
                  <a:schemeClr val="tx1"/>
                </a:solidFill>
                <a:latin typeface="Calibri" panose="020F0502020204030204" pitchFamily="34" charset="0"/>
              </a:defRPr>
            </a:lvl1pPr>
            <a:lvl2pPr marL="800100" indent="-342900">
              <a:tabLst>
                <a:tab pos="457200" algn="l"/>
              </a:tabLst>
              <a:defRPr>
                <a:solidFill>
                  <a:schemeClr val="tx1"/>
                </a:solidFill>
                <a:latin typeface="Calibri" panose="020F0502020204030204" pitchFamily="34" charset="0"/>
              </a:defRPr>
            </a:lvl2pPr>
            <a:lvl3pPr marL="1257300" indent="-342900">
              <a:tabLst>
                <a:tab pos="457200" algn="l"/>
              </a:tabLst>
              <a:defRPr>
                <a:solidFill>
                  <a:schemeClr val="tx1"/>
                </a:solidFill>
                <a:latin typeface="Calibri" panose="020F0502020204030204" pitchFamily="34" charset="0"/>
              </a:defRPr>
            </a:lvl3pPr>
            <a:lvl4pPr marL="1600200" indent="-228600">
              <a:tabLst>
                <a:tab pos="457200" algn="l"/>
              </a:tabLst>
              <a:defRPr>
                <a:solidFill>
                  <a:schemeClr val="tx1"/>
                </a:solidFill>
                <a:latin typeface="Calibri" panose="020F0502020204030204" pitchFamily="34" charset="0"/>
              </a:defRPr>
            </a:lvl4pPr>
            <a:lvl5pPr marL="2057400" indent="-228600">
              <a:tabLst>
                <a:tab pos="4572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572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572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572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57200" algn="l"/>
              </a:tabLst>
              <a:defRPr>
                <a:solidFill>
                  <a:schemeClr val="tx1"/>
                </a:solidFill>
                <a:latin typeface="Calibri" panose="020F0502020204030204" pitchFamily="34" charset="0"/>
              </a:defRPr>
            </a:lvl9pPr>
          </a:lstStyle>
          <a:p>
            <a:pPr lvl="1" eaLnBrk="1" hangingPunct="1"/>
            <a:r>
              <a:rPr lang="en-CA" altLang="en-US" sz="2800" b="1">
                <a:latin typeface="Arial" panose="020B0604020202020204" pitchFamily="34" charset="0"/>
              </a:rPr>
              <a:t>There ARE TWO TYPES OF PHYSICAL PROPERTIES:</a:t>
            </a:r>
          </a:p>
          <a:p>
            <a:pPr lvl="1" eaLnBrk="1" hangingPunct="1"/>
            <a:endParaRPr lang="en-CA" altLang="en-US" sz="2800" b="1">
              <a:latin typeface="Arial" panose="020B0604020202020204" pitchFamily="34" charset="0"/>
            </a:endParaRPr>
          </a:p>
          <a:p>
            <a:pPr lvl="1" eaLnBrk="1" hangingPunct="1">
              <a:buFontTx/>
              <a:buAutoNum type="arabicPeriod"/>
            </a:pPr>
            <a:r>
              <a:rPr lang="en-CA" altLang="en-US" sz="2800" b="1">
                <a:latin typeface="Arial" panose="020B0604020202020204" pitchFamily="34" charset="0"/>
              </a:rPr>
              <a:t>Extensive Physical Property:</a:t>
            </a:r>
          </a:p>
          <a:p>
            <a:pPr lvl="1" eaLnBrk="1" hangingPunct="1"/>
            <a:endParaRPr lang="en-US" altLang="en-US" sz="2800">
              <a:latin typeface="Arial" panose="020B0604020202020204" pitchFamily="34" charset="0"/>
            </a:endParaRPr>
          </a:p>
          <a:p>
            <a:pPr eaLnBrk="1" hangingPunct="1">
              <a:buFontTx/>
              <a:buChar char="•"/>
            </a:pPr>
            <a:r>
              <a:rPr lang="en-CA" altLang="en-US" sz="2800">
                <a:latin typeface="Arial" panose="020B0604020202020204" pitchFamily="34" charset="0"/>
              </a:rPr>
              <a:t>depends on the amount of substance present</a:t>
            </a:r>
            <a:endParaRPr lang="en-US" altLang="en-US" sz="2800">
              <a:latin typeface="Arial" panose="020B0604020202020204" pitchFamily="34" charset="0"/>
            </a:endParaRPr>
          </a:p>
          <a:p>
            <a:pPr eaLnBrk="1" hangingPunct="1">
              <a:buFontTx/>
              <a:buChar char="•"/>
            </a:pPr>
            <a:r>
              <a:rPr lang="en-CA" altLang="en-US" sz="2800">
                <a:latin typeface="Arial" panose="020B0604020202020204" pitchFamily="34" charset="0"/>
              </a:rPr>
              <a:t>NOT used to identify a substance</a:t>
            </a:r>
          </a:p>
          <a:p>
            <a:pPr eaLnBrk="1" hangingPunct="1"/>
            <a:r>
              <a:rPr lang="en-US" altLang="en-US" sz="2800">
                <a:latin typeface="Arial" panose="020B0604020202020204" pitchFamily="34" charset="0"/>
              </a:rPr>
              <a:t>			ie – mass and volume are extensive</a:t>
            </a:r>
          </a:p>
          <a:p>
            <a:pPr lvl="1" eaLnBrk="1" hangingPunct="1"/>
            <a:r>
              <a:rPr lang="en-CA" altLang="en-US" sz="2800" b="1">
                <a:latin typeface="Arial" panose="020B0604020202020204" pitchFamily="34" charset="0"/>
              </a:rPr>
              <a:t>2.Intensive Physical Property:</a:t>
            </a:r>
          </a:p>
          <a:p>
            <a:pPr lvl="1" eaLnBrk="1" hangingPunct="1"/>
            <a:endParaRPr lang="en-CA" altLang="en-US" sz="2800" b="1">
              <a:latin typeface="Arial" panose="020B0604020202020204" pitchFamily="34" charset="0"/>
            </a:endParaRPr>
          </a:p>
          <a:p>
            <a:pPr lvl="1" eaLnBrk="1" hangingPunct="1">
              <a:buFontTx/>
              <a:buChar char="•"/>
            </a:pPr>
            <a:r>
              <a:rPr lang="en-CA" altLang="en-US" sz="2800">
                <a:latin typeface="Arial" panose="020B0604020202020204" pitchFamily="34" charset="0"/>
              </a:rPr>
              <a:t>  depends on the nature of the substance</a:t>
            </a:r>
            <a:endParaRPr lang="en-US" altLang="en-US" sz="2800">
              <a:latin typeface="Arial" panose="020B0604020202020204" pitchFamily="34" charset="0"/>
            </a:endParaRPr>
          </a:p>
          <a:p>
            <a:pPr eaLnBrk="1" hangingPunct="1">
              <a:buFontTx/>
              <a:buChar char="•"/>
            </a:pPr>
            <a:r>
              <a:rPr lang="en-CA" altLang="en-US" sz="2800">
                <a:latin typeface="Arial" panose="020B0604020202020204" pitchFamily="34" charset="0"/>
              </a:rPr>
              <a:t>does NOT depend on how much is present</a:t>
            </a:r>
            <a:endParaRPr lang="en-US" altLang="en-US" sz="2800">
              <a:latin typeface="Arial" panose="020B0604020202020204" pitchFamily="34" charset="0"/>
            </a:endParaRPr>
          </a:p>
          <a:p>
            <a:pPr eaLnBrk="1" hangingPunct="1">
              <a:buFontTx/>
              <a:buChar char="•"/>
            </a:pPr>
            <a:r>
              <a:rPr lang="en-CA" altLang="en-US" sz="2800">
                <a:latin typeface="Arial" panose="020B0604020202020204" pitchFamily="34" charset="0"/>
              </a:rPr>
              <a:t>used to identify substances</a:t>
            </a:r>
          </a:p>
          <a:p>
            <a:pPr lvl="2" eaLnBrk="1" hangingPunct="1"/>
            <a:r>
              <a:rPr lang="en-CA" altLang="en-US" sz="2800">
                <a:latin typeface="Arial" panose="020B0604020202020204" pitchFamily="34" charset="0"/>
              </a:rPr>
              <a:t>	ie – density and melt temp are intensive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1" name="Group 41">
            <a:extLst>
              <a:ext uri="{FF2B5EF4-FFF2-40B4-BE49-F238E27FC236}">
                <a16:creationId xmlns:a16="http://schemas.microsoft.com/office/drawing/2014/main" id="{ABE669B1-E785-FD45-BED3-275268AA6583}"/>
              </a:ext>
            </a:extLst>
          </p:cNvPr>
          <p:cNvGraphicFramePr>
            <a:graphicFrameLocks noGrp="1"/>
          </p:cNvGraphicFramePr>
          <p:nvPr/>
        </p:nvGraphicFramePr>
        <p:xfrm>
          <a:off x="838200" y="685800"/>
          <a:ext cx="7467600" cy="5089836"/>
        </p:xfrm>
        <a:graphic>
          <a:graphicData uri="http://schemas.openxmlformats.org/drawingml/2006/table">
            <a:tbl>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9447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rPr>
                        <a:t>Examples</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rPr>
                        <a:t>Intesive or Extensive?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Density</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I</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Colour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I</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Smell</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I</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Melting point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I</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Mass </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Temperature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I</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Volume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Solubility</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I</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3FFE5BB-8474-974A-98B0-13EC08908FE0}"/>
              </a:ext>
            </a:extLst>
          </p:cNvPr>
          <p:cNvSpPr>
            <a:spLocks noChangeArrowheads="1"/>
          </p:cNvSpPr>
          <p:nvPr/>
        </p:nvSpPr>
        <p:spPr bwMode="auto">
          <a:xfrm>
            <a:off x="762000" y="533400"/>
            <a:ext cx="7772400" cy="762000"/>
          </a:xfrm>
          <a:prstGeom prst="rect">
            <a:avLst/>
          </a:prstGeom>
          <a:noFill/>
          <a:ln w="9525">
            <a:noFill/>
            <a:miter lim="800000"/>
            <a:headEnd/>
            <a:tailEnd/>
          </a:ln>
          <a:effectLst/>
        </p:spPr>
        <p:txBody>
          <a:bodyPr lIns="92075" tIns="46038" rIns="92075" bIns="46038" anchorCtr="1">
            <a:spAutoFit/>
          </a:bodyPr>
          <a:lstStyle/>
          <a:p>
            <a:pPr algn="ctr" eaLnBrk="1" fontAlgn="auto" hangingPunct="1">
              <a:spcBef>
                <a:spcPts val="0"/>
              </a:spcBef>
              <a:spcAft>
                <a:spcPts val="0"/>
              </a:spcAft>
              <a:defRPr/>
            </a:pPr>
            <a:r>
              <a:rPr lang="en-US" sz="4400">
                <a:solidFill>
                  <a:schemeClr val="tx2"/>
                </a:solidFill>
                <a:effectLst>
                  <a:outerShdw blurRad="38100" dist="38100" dir="2700000" algn="tl">
                    <a:srgbClr val="000000"/>
                  </a:outerShdw>
                </a:effectLst>
                <a:latin typeface="Times New Roman" pitchFamily="18" charset="0"/>
              </a:rPr>
              <a:t>States of Matter</a:t>
            </a:r>
          </a:p>
        </p:txBody>
      </p:sp>
      <p:sp>
        <p:nvSpPr>
          <p:cNvPr id="32770" name="Rectangle 3">
            <a:extLst>
              <a:ext uri="{FF2B5EF4-FFF2-40B4-BE49-F238E27FC236}">
                <a16:creationId xmlns:a16="http://schemas.microsoft.com/office/drawing/2014/main" id="{AD38BE32-A4EB-3642-B5BA-83259B437557}"/>
              </a:ext>
            </a:extLst>
          </p:cNvPr>
          <p:cNvSpPr>
            <a:spLocks noChangeArrowheads="1"/>
          </p:cNvSpPr>
          <p:nvPr/>
        </p:nvSpPr>
        <p:spPr bwMode="auto">
          <a:xfrm>
            <a:off x="533400" y="2590800"/>
            <a:ext cx="121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Solid</a:t>
            </a:r>
          </a:p>
        </p:txBody>
      </p:sp>
      <p:sp>
        <p:nvSpPr>
          <p:cNvPr id="32771" name="Rectangle 4">
            <a:extLst>
              <a:ext uri="{FF2B5EF4-FFF2-40B4-BE49-F238E27FC236}">
                <a16:creationId xmlns:a16="http://schemas.microsoft.com/office/drawing/2014/main" id="{C70B4859-07B8-AE41-B87A-1F9751326FC6}"/>
              </a:ext>
            </a:extLst>
          </p:cNvPr>
          <p:cNvSpPr>
            <a:spLocks noChangeArrowheads="1"/>
          </p:cNvSpPr>
          <p:nvPr/>
        </p:nvSpPr>
        <p:spPr bwMode="auto">
          <a:xfrm>
            <a:off x="381000" y="3810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Liquid</a:t>
            </a:r>
          </a:p>
        </p:txBody>
      </p:sp>
      <p:sp>
        <p:nvSpPr>
          <p:cNvPr id="32772" name="Rectangle 5">
            <a:extLst>
              <a:ext uri="{FF2B5EF4-FFF2-40B4-BE49-F238E27FC236}">
                <a16:creationId xmlns:a16="http://schemas.microsoft.com/office/drawing/2014/main" id="{AC2EE950-F152-EF4D-817C-88984677A23D}"/>
              </a:ext>
            </a:extLst>
          </p:cNvPr>
          <p:cNvSpPr>
            <a:spLocks noChangeArrowheads="1"/>
          </p:cNvSpPr>
          <p:nvPr/>
        </p:nvSpPr>
        <p:spPr bwMode="auto">
          <a:xfrm>
            <a:off x="533400" y="51816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Gas</a:t>
            </a:r>
          </a:p>
        </p:txBody>
      </p:sp>
      <p:sp>
        <p:nvSpPr>
          <p:cNvPr id="32773" name="Rectangle 6">
            <a:extLst>
              <a:ext uri="{FF2B5EF4-FFF2-40B4-BE49-F238E27FC236}">
                <a16:creationId xmlns:a16="http://schemas.microsoft.com/office/drawing/2014/main" id="{F63C81FA-3043-7F4B-84BC-C884863F3E5D}"/>
              </a:ext>
            </a:extLst>
          </p:cNvPr>
          <p:cNvSpPr>
            <a:spLocks noChangeArrowheads="1"/>
          </p:cNvSpPr>
          <p:nvPr/>
        </p:nvSpPr>
        <p:spPr bwMode="auto">
          <a:xfrm>
            <a:off x="1600200" y="1219200"/>
            <a:ext cx="190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Definite Volume?</a:t>
            </a:r>
          </a:p>
        </p:txBody>
      </p:sp>
      <p:sp>
        <p:nvSpPr>
          <p:cNvPr id="8199" name="Rectangle 7">
            <a:extLst>
              <a:ext uri="{FF2B5EF4-FFF2-40B4-BE49-F238E27FC236}">
                <a16:creationId xmlns:a16="http://schemas.microsoft.com/office/drawing/2014/main" id="{FFA125FA-5644-3C4F-A78B-55B8A029CE50}"/>
              </a:ext>
            </a:extLst>
          </p:cNvPr>
          <p:cNvSpPr>
            <a:spLocks noChangeArrowheads="1"/>
          </p:cNvSpPr>
          <p:nvPr/>
        </p:nvSpPr>
        <p:spPr bwMode="auto">
          <a:xfrm>
            <a:off x="1905000" y="25908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YES</a:t>
            </a:r>
          </a:p>
        </p:txBody>
      </p:sp>
      <p:sp>
        <p:nvSpPr>
          <p:cNvPr id="8200" name="Rectangle 8">
            <a:extLst>
              <a:ext uri="{FF2B5EF4-FFF2-40B4-BE49-F238E27FC236}">
                <a16:creationId xmlns:a16="http://schemas.microsoft.com/office/drawing/2014/main" id="{89B574E4-342F-304C-9672-5A70D124713A}"/>
              </a:ext>
            </a:extLst>
          </p:cNvPr>
          <p:cNvSpPr>
            <a:spLocks noChangeArrowheads="1"/>
          </p:cNvSpPr>
          <p:nvPr/>
        </p:nvSpPr>
        <p:spPr bwMode="auto">
          <a:xfrm>
            <a:off x="1981200" y="39624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YES</a:t>
            </a:r>
          </a:p>
        </p:txBody>
      </p:sp>
      <p:sp>
        <p:nvSpPr>
          <p:cNvPr id="8201" name="Rectangle 9">
            <a:extLst>
              <a:ext uri="{FF2B5EF4-FFF2-40B4-BE49-F238E27FC236}">
                <a16:creationId xmlns:a16="http://schemas.microsoft.com/office/drawing/2014/main" id="{8019EDF5-06A5-5F4E-AFC2-115247244E30}"/>
              </a:ext>
            </a:extLst>
          </p:cNvPr>
          <p:cNvSpPr>
            <a:spLocks noChangeArrowheads="1"/>
          </p:cNvSpPr>
          <p:nvPr/>
        </p:nvSpPr>
        <p:spPr bwMode="auto">
          <a:xfrm>
            <a:off x="1981200" y="54102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NO</a:t>
            </a:r>
          </a:p>
        </p:txBody>
      </p:sp>
      <p:sp>
        <p:nvSpPr>
          <p:cNvPr id="32777" name="Rectangle 10">
            <a:extLst>
              <a:ext uri="{FF2B5EF4-FFF2-40B4-BE49-F238E27FC236}">
                <a16:creationId xmlns:a16="http://schemas.microsoft.com/office/drawing/2014/main" id="{6866DF05-CD0E-644C-8456-8109ED0067C2}"/>
              </a:ext>
            </a:extLst>
          </p:cNvPr>
          <p:cNvSpPr>
            <a:spLocks noChangeArrowheads="1"/>
          </p:cNvSpPr>
          <p:nvPr/>
        </p:nvSpPr>
        <p:spPr bwMode="auto">
          <a:xfrm>
            <a:off x="3352800" y="1219200"/>
            <a:ext cx="190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Definite Shape?</a:t>
            </a:r>
          </a:p>
        </p:txBody>
      </p:sp>
      <p:sp>
        <p:nvSpPr>
          <p:cNvPr id="8203" name="Rectangle 11">
            <a:extLst>
              <a:ext uri="{FF2B5EF4-FFF2-40B4-BE49-F238E27FC236}">
                <a16:creationId xmlns:a16="http://schemas.microsoft.com/office/drawing/2014/main" id="{FE98EAB3-5B70-D948-817E-43C4D8A42482}"/>
              </a:ext>
            </a:extLst>
          </p:cNvPr>
          <p:cNvSpPr>
            <a:spLocks noChangeArrowheads="1"/>
          </p:cNvSpPr>
          <p:nvPr/>
        </p:nvSpPr>
        <p:spPr bwMode="auto">
          <a:xfrm>
            <a:off x="3581400" y="25908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YES</a:t>
            </a:r>
          </a:p>
        </p:txBody>
      </p:sp>
      <p:sp>
        <p:nvSpPr>
          <p:cNvPr id="8204" name="Rectangle 12">
            <a:extLst>
              <a:ext uri="{FF2B5EF4-FFF2-40B4-BE49-F238E27FC236}">
                <a16:creationId xmlns:a16="http://schemas.microsoft.com/office/drawing/2014/main" id="{C7835E19-6F71-A648-8E57-A13CCED95224}"/>
              </a:ext>
            </a:extLst>
          </p:cNvPr>
          <p:cNvSpPr>
            <a:spLocks noChangeArrowheads="1"/>
          </p:cNvSpPr>
          <p:nvPr/>
        </p:nvSpPr>
        <p:spPr bwMode="auto">
          <a:xfrm>
            <a:off x="3810000" y="38862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NO</a:t>
            </a:r>
          </a:p>
        </p:txBody>
      </p:sp>
      <p:sp>
        <p:nvSpPr>
          <p:cNvPr id="8205" name="Rectangle 13">
            <a:extLst>
              <a:ext uri="{FF2B5EF4-FFF2-40B4-BE49-F238E27FC236}">
                <a16:creationId xmlns:a16="http://schemas.microsoft.com/office/drawing/2014/main" id="{56492BCF-D4BC-FC46-9C94-CD821E302C6B}"/>
              </a:ext>
            </a:extLst>
          </p:cNvPr>
          <p:cNvSpPr>
            <a:spLocks noChangeArrowheads="1"/>
          </p:cNvSpPr>
          <p:nvPr/>
        </p:nvSpPr>
        <p:spPr bwMode="auto">
          <a:xfrm>
            <a:off x="3733800" y="53340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NO</a:t>
            </a:r>
          </a:p>
        </p:txBody>
      </p:sp>
      <p:sp>
        <p:nvSpPr>
          <p:cNvPr id="32781" name="Rectangle 14">
            <a:extLst>
              <a:ext uri="{FF2B5EF4-FFF2-40B4-BE49-F238E27FC236}">
                <a16:creationId xmlns:a16="http://schemas.microsoft.com/office/drawing/2014/main" id="{9E91F251-F197-7646-AAD9-E5088F53AA33}"/>
              </a:ext>
            </a:extLst>
          </p:cNvPr>
          <p:cNvSpPr>
            <a:spLocks noChangeArrowheads="1"/>
          </p:cNvSpPr>
          <p:nvPr/>
        </p:nvSpPr>
        <p:spPr bwMode="auto">
          <a:xfrm>
            <a:off x="4953000" y="1219200"/>
            <a:ext cx="190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Temp.  increase</a:t>
            </a:r>
          </a:p>
        </p:txBody>
      </p:sp>
      <p:sp>
        <p:nvSpPr>
          <p:cNvPr id="8207" name="Rectangle 15">
            <a:extLst>
              <a:ext uri="{FF2B5EF4-FFF2-40B4-BE49-F238E27FC236}">
                <a16:creationId xmlns:a16="http://schemas.microsoft.com/office/drawing/2014/main" id="{217C9D89-43BB-814B-A8B1-2CCCF7E60A6F}"/>
              </a:ext>
            </a:extLst>
          </p:cNvPr>
          <p:cNvSpPr>
            <a:spLocks noChangeArrowheads="1"/>
          </p:cNvSpPr>
          <p:nvPr/>
        </p:nvSpPr>
        <p:spPr bwMode="auto">
          <a:xfrm>
            <a:off x="5029200" y="2362200"/>
            <a:ext cx="167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Small Expans.</a:t>
            </a:r>
          </a:p>
        </p:txBody>
      </p:sp>
      <p:sp>
        <p:nvSpPr>
          <p:cNvPr id="8208" name="Rectangle 16">
            <a:extLst>
              <a:ext uri="{FF2B5EF4-FFF2-40B4-BE49-F238E27FC236}">
                <a16:creationId xmlns:a16="http://schemas.microsoft.com/office/drawing/2014/main" id="{FB82615A-EB6E-804B-BBA2-392CC47CE757}"/>
              </a:ext>
            </a:extLst>
          </p:cNvPr>
          <p:cNvSpPr>
            <a:spLocks noChangeArrowheads="1"/>
          </p:cNvSpPr>
          <p:nvPr/>
        </p:nvSpPr>
        <p:spPr bwMode="auto">
          <a:xfrm>
            <a:off x="5105400" y="3657600"/>
            <a:ext cx="167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Small Expans.</a:t>
            </a:r>
          </a:p>
        </p:txBody>
      </p:sp>
      <p:sp>
        <p:nvSpPr>
          <p:cNvPr id="8209" name="Rectangle 17">
            <a:extLst>
              <a:ext uri="{FF2B5EF4-FFF2-40B4-BE49-F238E27FC236}">
                <a16:creationId xmlns:a16="http://schemas.microsoft.com/office/drawing/2014/main" id="{146C6FE4-543D-4F40-AB22-24EB339701AC}"/>
              </a:ext>
            </a:extLst>
          </p:cNvPr>
          <p:cNvSpPr>
            <a:spLocks noChangeArrowheads="1"/>
          </p:cNvSpPr>
          <p:nvPr/>
        </p:nvSpPr>
        <p:spPr bwMode="auto">
          <a:xfrm>
            <a:off x="5181600" y="5105400"/>
            <a:ext cx="167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Large Expans.</a:t>
            </a:r>
          </a:p>
        </p:txBody>
      </p:sp>
      <p:sp>
        <p:nvSpPr>
          <p:cNvPr id="32785" name="Rectangle 18">
            <a:extLst>
              <a:ext uri="{FF2B5EF4-FFF2-40B4-BE49-F238E27FC236}">
                <a16:creationId xmlns:a16="http://schemas.microsoft.com/office/drawing/2014/main" id="{2A65CF34-606B-5B41-9158-A270578B5130}"/>
              </a:ext>
            </a:extLst>
          </p:cNvPr>
          <p:cNvSpPr>
            <a:spLocks noChangeArrowheads="1"/>
          </p:cNvSpPr>
          <p:nvPr/>
        </p:nvSpPr>
        <p:spPr bwMode="auto">
          <a:xfrm>
            <a:off x="6705600" y="1219200"/>
            <a:ext cx="205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Com-pressible?</a:t>
            </a:r>
          </a:p>
        </p:txBody>
      </p:sp>
      <p:sp>
        <p:nvSpPr>
          <p:cNvPr id="32786" name="Line 19">
            <a:extLst>
              <a:ext uri="{FF2B5EF4-FFF2-40B4-BE49-F238E27FC236}">
                <a16:creationId xmlns:a16="http://schemas.microsoft.com/office/drawing/2014/main" id="{54F4426E-5CE6-5543-89CA-E6E6CA77C556}"/>
              </a:ext>
            </a:extLst>
          </p:cNvPr>
          <p:cNvSpPr>
            <a:spLocks noChangeShapeType="1"/>
          </p:cNvSpPr>
          <p:nvPr/>
        </p:nvSpPr>
        <p:spPr bwMode="auto">
          <a:xfrm>
            <a:off x="457200" y="3429000"/>
            <a:ext cx="8229600"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7" name="Line 20">
            <a:extLst>
              <a:ext uri="{FF2B5EF4-FFF2-40B4-BE49-F238E27FC236}">
                <a16:creationId xmlns:a16="http://schemas.microsoft.com/office/drawing/2014/main" id="{5017D19B-7045-FB4E-B754-21E8C4C556C3}"/>
              </a:ext>
            </a:extLst>
          </p:cNvPr>
          <p:cNvSpPr>
            <a:spLocks noChangeShapeType="1"/>
          </p:cNvSpPr>
          <p:nvPr/>
        </p:nvSpPr>
        <p:spPr bwMode="auto">
          <a:xfrm>
            <a:off x="533400" y="4876800"/>
            <a:ext cx="8229600"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8" name="Line 21">
            <a:extLst>
              <a:ext uri="{FF2B5EF4-FFF2-40B4-BE49-F238E27FC236}">
                <a16:creationId xmlns:a16="http://schemas.microsoft.com/office/drawing/2014/main" id="{A1A1DD39-9A71-0F4D-8CEB-5D4D09FB8F3F}"/>
              </a:ext>
            </a:extLst>
          </p:cNvPr>
          <p:cNvSpPr>
            <a:spLocks noChangeShapeType="1"/>
          </p:cNvSpPr>
          <p:nvPr/>
        </p:nvSpPr>
        <p:spPr bwMode="auto">
          <a:xfrm>
            <a:off x="1600200" y="1295400"/>
            <a:ext cx="0" cy="51054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9" name="Line 22">
            <a:extLst>
              <a:ext uri="{FF2B5EF4-FFF2-40B4-BE49-F238E27FC236}">
                <a16:creationId xmlns:a16="http://schemas.microsoft.com/office/drawing/2014/main" id="{6E1FF360-B654-004E-A0CE-8DF8943DABB0}"/>
              </a:ext>
            </a:extLst>
          </p:cNvPr>
          <p:cNvSpPr>
            <a:spLocks noChangeShapeType="1"/>
          </p:cNvSpPr>
          <p:nvPr/>
        </p:nvSpPr>
        <p:spPr bwMode="auto">
          <a:xfrm>
            <a:off x="3352800" y="1295400"/>
            <a:ext cx="0" cy="51054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0" name="Line 23">
            <a:extLst>
              <a:ext uri="{FF2B5EF4-FFF2-40B4-BE49-F238E27FC236}">
                <a16:creationId xmlns:a16="http://schemas.microsoft.com/office/drawing/2014/main" id="{02CB347A-739C-6949-8440-CBB915DDAEC9}"/>
              </a:ext>
            </a:extLst>
          </p:cNvPr>
          <p:cNvSpPr>
            <a:spLocks noChangeShapeType="1"/>
          </p:cNvSpPr>
          <p:nvPr/>
        </p:nvSpPr>
        <p:spPr bwMode="auto">
          <a:xfrm>
            <a:off x="6705600" y="1295400"/>
            <a:ext cx="0" cy="51054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1" name="Line 24">
            <a:extLst>
              <a:ext uri="{FF2B5EF4-FFF2-40B4-BE49-F238E27FC236}">
                <a16:creationId xmlns:a16="http://schemas.microsoft.com/office/drawing/2014/main" id="{C194B144-B03B-0249-89EC-2F7EBBF2D6FB}"/>
              </a:ext>
            </a:extLst>
          </p:cNvPr>
          <p:cNvSpPr>
            <a:spLocks noChangeShapeType="1"/>
          </p:cNvSpPr>
          <p:nvPr/>
        </p:nvSpPr>
        <p:spPr bwMode="auto">
          <a:xfrm>
            <a:off x="4953000" y="1295400"/>
            <a:ext cx="0" cy="51054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2" name="Line 25">
            <a:extLst>
              <a:ext uri="{FF2B5EF4-FFF2-40B4-BE49-F238E27FC236}">
                <a16:creationId xmlns:a16="http://schemas.microsoft.com/office/drawing/2014/main" id="{1458EF1A-6EC1-7749-8822-3944B45566D3}"/>
              </a:ext>
            </a:extLst>
          </p:cNvPr>
          <p:cNvSpPr>
            <a:spLocks noChangeShapeType="1"/>
          </p:cNvSpPr>
          <p:nvPr/>
        </p:nvSpPr>
        <p:spPr bwMode="auto">
          <a:xfrm>
            <a:off x="457200" y="2286000"/>
            <a:ext cx="8229600"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18" name="Rectangle 26">
            <a:extLst>
              <a:ext uri="{FF2B5EF4-FFF2-40B4-BE49-F238E27FC236}">
                <a16:creationId xmlns:a16="http://schemas.microsoft.com/office/drawing/2014/main" id="{612141BF-2B9E-9540-BEA3-FE90C6EF1F52}"/>
              </a:ext>
            </a:extLst>
          </p:cNvPr>
          <p:cNvSpPr>
            <a:spLocks noChangeArrowheads="1"/>
          </p:cNvSpPr>
          <p:nvPr/>
        </p:nvSpPr>
        <p:spPr bwMode="auto">
          <a:xfrm>
            <a:off x="7315200" y="25908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NO</a:t>
            </a:r>
          </a:p>
        </p:txBody>
      </p:sp>
      <p:sp>
        <p:nvSpPr>
          <p:cNvPr id="8219" name="Rectangle 27">
            <a:extLst>
              <a:ext uri="{FF2B5EF4-FFF2-40B4-BE49-F238E27FC236}">
                <a16:creationId xmlns:a16="http://schemas.microsoft.com/office/drawing/2014/main" id="{41D3064E-9CCC-FF4D-A75C-F34AB0243B69}"/>
              </a:ext>
            </a:extLst>
          </p:cNvPr>
          <p:cNvSpPr>
            <a:spLocks noChangeArrowheads="1"/>
          </p:cNvSpPr>
          <p:nvPr/>
        </p:nvSpPr>
        <p:spPr bwMode="auto">
          <a:xfrm>
            <a:off x="7239000" y="38862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NO</a:t>
            </a:r>
          </a:p>
        </p:txBody>
      </p:sp>
      <p:sp>
        <p:nvSpPr>
          <p:cNvPr id="8220" name="Rectangle 28">
            <a:extLst>
              <a:ext uri="{FF2B5EF4-FFF2-40B4-BE49-F238E27FC236}">
                <a16:creationId xmlns:a16="http://schemas.microsoft.com/office/drawing/2014/main" id="{D2577F05-C726-E946-89CF-2D7F0F14262E}"/>
              </a:ext>
            </a:extLst>
          </p:cNvPr>
          <p:cNvSpPr>
            <a:spLocks noChangeArrowheads="1"/>
          </p:cNvSpPr>
          <p:nvPr/>
        </p:nvSpPr>
        <p:spPr bwMode="auto">
          <a:xfrm>
            <a:off x="7239000" y="54102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Arial" panose="020B0604020202020204" pitchFamily="34" charset="0"/>
              </a:rPr>
              <a:t>YES</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8201" grpId="0"/>
      <p:bldP spid="8203" grpId="0"/>
      <p:bldP spid="8204" grpId="0"/>
      <p:bldP spid="8205" grpId="0"/>
      <p:bldP spid="8207" grpId="0"/>
      <p:bldP spid="8208" grpId="0"/>
      <p:bldP spid="8209" grpId="0"/>
      <p:bldP spid="8218" grpId="0"/>
      <p:bldP spid="8219" grpId="0"/>
      <p:bldP spid="82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reeform 2">
            <a:extLst>
              <a:ext uri="{FF2B5EF4-FFF2-40B4-BE49-F238E27FC236}">
                <a16:creationId xmlns:a16="http://schemas.microsoft.com/office/drawing/2014/main" id="{9F47ADC1-ABE8-874D-9EC0-90A248C824A8}"/>
              </a:ext>
            </a:extLst>
          </p:cNvPr>
          <p:cNvSpPr>
            <a:spLocks/>
          </p:cNvSpPr>
          <p:nvPr/>
        </p:nvSpPr>
        <p:spPr bwMode="auto">
          <a:xfrm>
            <a:off x="763588" y="3325813"/>
            <a:ext cx="1989137" cy="2090737"/>
          </a:xfrm>
          <a:custGeom>
            <a:avLst/>
            <a:gdLst>
              <a:gd name="T0" fmla="*/ 2147483646 w 1253"/>
              <a:gd name="T1" fmla="*/ 0 h 1317"/>
              <a:gd name="T2" fmla="*/ 0 w 1253"/>
              <a:gd name="T3" fmla="*/ 2147483646 h 1317"/>
              <a:gd name="T4" fmla="*/ 2147483646 w 1253"/>
              <a:gd name="T5" fmla="*/ 2147483646 h 1317"/>
              <a:gd name="T6" fmla="*/ 2147483646 w 1253"/>
              <a:gd name="T7" fmla="*/ 2147483646 h 1317"/>
              <a:gd name="T8" fmla="*/ 2147483646 w 1253"/>
              <a:gd name="T9" fmla="*/ 2147483646 h 1317"/>
              <a:gd name="T10" fmla="*/ 2147483646 w 1253"/>
              <a:gd name="T11" fmla="*/ 2147483646 h 1317"/>
              <a:gd name="T12" fmla="*/ 2147483646 w 1253"/>
              <a:gd name="T13" fmla="*/ 2147483646 h 1317"/>
              <a:gd name="T14" fmla="*/ 2147483646 w 1253"/>
              <a:gd name="T15" fmla="*/ 2147483646 h 1317"/>
              <a:gd name="T16" fmla="*/ 2147483646 w 1253"/>
              <a:gd name="T17" fmla="*/ 2147483646 h 1317"/>
              <a:gd name="T18" fmla="*/ 2147483646 w 1253"/>
              <a:gd name="T19" fmla="*/ 2147483646 h 1317"/>
              <a:gd name="T20" fmla="*/ 2147483646 w 1253"/>
              <a:gd name="T21" fmla="*/ 2147483646 h 1317"/>
              <a:gd name="T22" fmla="*/ 2147483646 w 1253"/>
              <a:gd name="T23" fmla="*/ 2147483646 h 1317"/>
              <a:gd name="T24" fmla="*/ 2147483646 w 1253"/>
              <a:gd name="T25" fmla="*/ 2147483646 h 1317"/>
              <a:gd name="T26" fmla="*/ 2147483646 w 1253"/>
              <a:gd name="T27" fmla="*/ 2147483646 h 1317"/>
              <a:gd name="T28" fmla="*/ 2147483646 w 1253"/>
              <a:gd name="T29" fmla="*/ 2147483646 h 1317"/>
              <a:gd name="T30" fmla="*/ 2147483646 w 1253"/>
              <a:gd name="T31" fmla="*/ 2147483646 h 1317"/>
              <a:gd name="T32" fmla="*/ 2147483646 w 1253"/>
              <a:gd name="T33" fmla="*/ 0 h 13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3"/>
              <a:gd name="T52" fmla="*/ 0 h 1317"/>
              <a:gd name="T53" fmla="*/ 1253 w 1253"/>
              <a:gd name="T54" fmla="*/ 1317 h 13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3" h="1317">
                <a:moveTo>
                  <a:pt x="1" y="0"/>
                </a:moveTo>
                <a:lnTo>
                  <a:pt x="0" y="1233"/>
                </a:lnTo>
                <a:lnTo>
                  <a:pt x="21" y="1280"/>
                </a:lnTo>
                <a:lnTo>
                  <a:pt x="56" y="1310"/>
                </a:lnTo>
                <a:lnTo>
                  <a:pt x="93" y="1316"/>
                </a:lnTo>
                <a:lnTo>
                  <a:pt x="986" y="1310"/>
                </a:lnTo>
                <a:lnTo>
                  <a:pt x="1026" y="1290"/>
                </a:lnTo>
                <a:lnTo>
                  <a:pt x="1056" y="1265"/>
                </a:lnTo>
                <a:lnTo>
                  <a:pt x="1086" y="1215"/>
                </a:lnTo>
                <a:lnTo>
                  <a:pt x="1086" y="1099"/>
                </a:lnTo>
                <a:lnTo>
                  <a:pt x="1086" y="135"/>
                </a:lnTo>
                <a:lnTo>
                  <a:pt x="1106" y="70"/>
                </a:lnTo>
                <a:lnTo>
                  <a:pt x="1148" y="33"/>
                </a:lnTo>
                <a:lnTo>
                  <a:pt x="1210" y="33"/>
                </a:lnTo>
                <a:lnTo>
                  <a:pt x="1241" y="33"/>
                </a:lnTo>
                <a:lnTo>
                  <a:pt x="1252" y="2"/>
                </a:lnTo>
                <a:lnTo>
                  <a:pt x="1" y="0"/>
                </a:lnTo>
              </a:path>
            </a:pathLst>
          </a:custGeom>
          <a:solidFill>
            <a:schemeClr val="folHlink"/>
          </a:solidFill>
          <a:ln w="12700" cap="rnd">
            <a:solidFill>
              <a:schemeClr val="tx1"/>
            </a:solidFill>
            <a:round/>
            <a:headEnd/>
            <a:tailEnd/>
          </a:ln>
        </p:spPr>
        <p:txBody>
          <a:bodyPr/>
          <a:lstStyle/>
          <a:p>
            <a:endParaRPr lang="en-US"/>
          </a:p>
        </p:txBody>
      </p:sp>
      <p:sp>
        <p:nvSpPr>
          <p:cNvPr id="34818" name="Oval 3">
            <a:extLst>
              <a:ext uri="{FF2B5EF4-FFF2-40B4-BE49-F238E27FC236}">
                <a16:creationId xmlns:a16="http://schemas.microsoft.com/office/drawing/2014/main" id="{8E010CAA-AF5F-D24B-82E3-88C3BD86EA37}"/>
              </a:ext>
            </a:extLst>
          </p:cNvPr>
          <p:cNvSpPr>
            <a:spLocks noChangeArrowheads="1"/>
          </p:cNvSpPr>
          <p:nvPr/>
        </p:nvSpPr>
        <p:spPr bwMode="auto">
          <a:xfrm>
            <a:off x="858838" y="5032375"/>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19" name="Oval 4">
            <a:extLst>
              <a:ext uri="{FF2B5EF4-FFF2-40B4-BE49-F238E27FC236}">
                <a16:creationId xmlns:a16="http://schemas.microsoft.com/office/drawing/2014/main" id="{9AED2694-421A-0E4D-A7EC-9D30233D656E}"/>
              </a:ext>
            </a:extLst>
          </p:cNvPr>
          <p:cNvSpPr>
            <a:spLocks noChangeArrowheads="1"/>
          </p:cNvSpPr>
          <p:nvPr/>
        </p:nvSpPr>
        <p:spPr bwMode="auto">
          <a:xfrm>
            <a:off x="1138238" y="5032375"/>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20" name="Oval 5">
            <a:extLst>
              <a:ext uri="{FF2B5EF4-FFF2-40B4-BE49-F238E27FC236}">
                <a16:creationId xmlns:a16="http://schemas.microsoft.com/office/drawing/2014/main" id="{DF79642F-A827-684B-8FF4-2831BB169F8A}"/>
              </a:ext>
            </a:extLst>
          </p:cNvPr>
          <p:cNvSpPr>
            <a:spLocks noChangeArrowheads="1"/>
          </p:cNvSpPr>
          <p:nvPr/>
        </p:nvSpPr>
        <p:spPr bwMode="auto">
          <a:xfrm>
            <a:off x="1416050" y="5032375"/>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21" name="Oval 6">
            <a:extLst>
              <a:ext uri="{FF2B5EF4-FFF2-40B4-BE49-F238E27FC236}">
                <a16:creationId xmlns:a16="http://schemas.microsoft.com/office/drawing/2014/main" id="{B5ADFFFF-BDE0-F54E-8995-994B3DFF8B98}"/>
              </a:ext>
            </a:extLst>
          </p:cNvPr>
          <p:cNvSpPr>
            <a:spLocks noChangeArrowheads="1"/>
          </p:cNvSpPr>
          <p:nvPr/>
        </p:nvSpPr>
        <p:spPr bwMode="auto">
          <a:xfrm>
            <a:off x="1693863" y="5032375"/>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22" name="Oval 7">
            <a:extLst>
              <a:ext uri="{FF2B5EF4-FFF2-40B4-BE49-F238E27FC236}">
                <a16:creationId xmlns:a16="http://schemas.microsoft.com/office/drawing/2014/main" id="{23135DB1-8EDB-DD4A-80EB-4883282DEA0D}"/>
              </a:ext>
            </a:extLst>
          </p:cNvPr>
          <p:cNvSpPr>
            <a:spLocks noChangeArrowheads="1"/>
          </p:cNvSpPr>
          <p:nvPr/>
        </p:nvSpPr>
        <p:spPr bwMode="auto">
          <a:xfrm>
            <a:off x="1003300" y="478155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23" name="Oval 8">
            <a:extLst>
              <a:ext uri="{FF2B5EF4-FFF2-40B4-BE49-F238E27FC236}">
                <a16:creationId xmlns:a16="http://schemas.microsoft.com/office/drawing/2014/main" id="{3C8CF793-A38D-3B49-8DB6-B4DE283A9537}"/>
              </a:ext>
            </a:extLst>
          </p:cNvPr>
          <p:cNvSpPr>
            <a:spLocks noChangeArrowheads="1"/>
          </p:cNvSpPr>
          <p:nvPr/>
        </p:nvSpPr>
        <p:spPr bwMode="auto">
          <a:xfrm>
            <a:off x="1289050" y="478155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24" name="Oval 9">
            <a:extLst>
              <a:ext uri="{FF2B5EF4-FFF2-40B4-BE49-F238E27FC236}">
                <a16:creationId xmlns:a16="http://schemas.microsoft.com/office/drawing/2014/main" id="{963FB3A5-97F6-4A43-ACA8-5252F7562EE2}"/>
              </a:ext>
            </a:extLst>
          </p:cNvPr>
          <p:cNvSpPr>
            <a:spLocks noChangeArrowheads="1"/>
          </p:cNvSpPr>
          <p:nvPr/>
        </p:nvSpPr>
        <p:spPr bwMode="auto">
          <a:xfrm>
            <a:off x="1568450" y="478155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25" name="Oval 10">
            <a:extLst>
              <a:ext uri="{FF2B5EF4-FFF2-40B4-BE49-F238E27FC236}">
                <a16:creationId xmlns:a16="http://schemas.microsoft.com/office/drawing/2014/main" id="{D3CFD2A5-7795-9448-944D-FC79E02F24E7}"/>
              </a:ext>
            </a:extLst>
          </p:cNvPr>
          <p:cNvSpPr>
            <a:spLocks noChangeArrowheads="1"/>
          </p:cNvSpPr>
          <p:nvPr/>
        </p:nvSpPr>
        <p:spPr bwMode="auto">
          <a:xfrm>
            <a:off x="1824038" y="4781550"/>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26" name="Oval 11">
            <a:extLst>
              <a:ext uri="{FF2B5EF4-FFF2-40B4-BE49-F238E27FC236}">
                <a16:creationId xmlns:a16="http://schemas.microsoft.com/office/drawing/2014/main" id="{9A39DFCC-0FDC-A843-BF5B-C5ABA497A69A}"/>
              </a:ext>
            </a:extLst>
          </p:cNvPr>
          <p:cNvSpPr>
            <a:spLocks noChangeArrowheads="1"/>
          </p:cNvSpPr>
          <p:nvPr/>
        </p:nvSpPr>
        <p:spPr bwMode="auto">
          <a:xfrm>
            <a:off x="884238" y="4525963"/>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27" name="Oval 12">
            <a:extLst>
              <a:ext uri="{FF2B5EF4-FFF2-40B4-BE49-F238E27FC236}">
                <a16:creationId xmlns:a16="http://schemas.microsoft.com/office/drawing/2014/main" id="{C0A243EE-555C-BA4D-A328-85AC7D8918EB}"/>
              </a:ext>
            </a:extLst>
          </p:cNvPr>
          <p:cNvSpPr>
            <a:spLocks noChangeArrowheads="1"/>
          </p:cNvSpPr>
          <p:nvPr/>
        </p:nvSpPr>
        <p:spPr bwMode="auto">
          <a:xfrm>
            <a:off x="1163638" y="4525963"/>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28" name="Oval 13">
            <a:extLst>
              <a:ext uri="{FF2B5EF4-FFF2-40B4-BE49-F238E27FC236}">
                <a16:creationId xmlns:a16="http://schemas.microsoft.com/office/drawing/2014/main" id="{C02FA81F-1346-6842-89B9-D8DB556B9720}"/>
              </a:ext>
            </a:extLst>
          </p:cNvPr>
          <p:cNvSpPr>
            <a:spLocks noChangeArrowheads="1"/>
          </p:cNvSpPr>
          <p:nvPr/>
        </p:nvSpPr>
        <p:spPr bwMode="auto">
          <a:xfrm>
            <a:off x="1441450" y="4525963"/>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29" name="Oval 14">
            <a:extLst>
              <a:ext uri="{FF2B5EF4-FFF2-40B4-BE49-F238E27FC236}">
                <a16:creationId xmlns:a16="http://schemas.microsoft.com/office/drawing/2014/main" id="{D8CF776C-753F-DE49-8F48-2D171BEFD46C}"/>
              </a:ext>
            </a:extLst>
          </p:cNvPr>
          <p:cNvSpPr>
            <a:spLocks noChangeArrowheads="1"/>
          </p:cNvSpPr>
          <p:nvPr/>
        </p:nvSpPr>
        <p:spPr bwMode="auto">
          <a:xfrm>
            <a:off x="1719263" y="4525963"/>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30" name="Oval 15">
            <a:extLst>
              <a:ext uri="{FF2B5EF4-FFF2-40B4-BE49-F238E27FC236}">
                <a16:creationId xmlns:a16="http://schemas.microsoft.com/office/drawing/2014/main" id="{598E5CFD-382D-CC4F-A271-F98464F7E209}"/>
              </a:ext>
            </a:extLst>
          </p:cNvPr>
          <p:cNvSpPr>
            <a:spLocks noChangeArrowheads="1"/>
          </p:cNvSpPr>
          <p:nvPr/>
        </p:nvSpPr>
        <p:spPr bwMode="auto">
          <a:xfrm>
            <a:off x="1028700" y="4275138"/>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31" name="Oval 16">
            <a:extLst>
              <a:ext uri="{FF2B5EF4-FFF2-40B4-BE49-F238E27FC236}">
                <a16:creationId xmlns:a16="http://schemas.microsoft.com/office/drawing/2014/main" id="{C0D5DCC2-7885-F14C-B17B-5850273E2254}"/>
              </a:ext>
            </a:extLst>
          </p:cNvPr>
          <p:cNvSpPr>
            <a:spLocks noChangeArrowheads="1"/>
          </p:cNvSpPr>
          <p:nvPr/>
        </p:nvSpPr>
        <p:spPr bwMode="auto">
          <a:xfrm>
            <a:off x="1314450" y="4275138"/>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32" name="Oval 17">
            <a:extLst>
              <a:ext uri="{FF2B5EF4-FFF2-40B4-BE49-F238E27FC236}">
                <a16:creationId xmlns:a16="http://schemas.microsoft.com/office/drawing/2014/main" id="{E9355325-4FF1-9B42-A11B-36A5CF3F56D0}"/>
              </a:ext>
            </a:extLst>
          </p:cNvPr>
          <p:cNvSpPr>
            <a:spLocks noChangeArrowheads="1"/>
          </p:cNvSpPr>
          <p:nvPr/>
        </p:nvSpPr>
        <p:spPr bwMode="auto">
          <a:xfrm>
            <a:off x="1593850" y="4275138"/>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33" name="Oval 18">
            <a:extLst>
              <a:ext uri="{FF2B5EF4-FFF2-40B4-BE49-F238E27FC236}">
                <a16:creationId xmlns:a16="http://schemas.microsoft.com/office/drawing/2014/main" id="{52627994-4A0C-6F4D-ABBD-4FAF7D6AD2F5}"/>
              </a:ext>
            </a:extLst>
          </p:cNvPr>
          <p:cNvSpPr>
            <a:spLocks noChangeArrowheads="1"/>
          </p:cNvSpPr>
          <p:nvPr/>
        </p:nvSpPr>
        <p:spPr bwMode="auto">
          <a:xfrm>
            <a:off x="1849438" y="4275138"/>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34" name="Freeform 19">
            <a:extLst>
              <a:ext uri="{FF2B5EF4-FFF2-40B4-BE49-F238E27FC236}">
                <a16:creationId xmlns:a16="http://schemas.microsoft.com/office/drawing/2014/main" id="{C25894E2-7DC0-5D43-B0CD-F46A75F66B65}"/>
              </a:ext>
            </a:extLst>
          </p:cNvPr>
          <p:cNvSpPr>
            <a:spLocks/>
          </p:cNvSpPr>
          <p:nvPr/>
        </p:nvSpPr>
        <p:spPr bwMode="auto">
          <a:xfrm>
            <a:off x="3879850" y="3268663"/>
            <a:ext cx="1989138" cy="2090737"/>
          </a:xfrm>
          <a:custGeom>
            <a:avLst/>
            <a:gdLst>
              <a:gd name="T0" fmla="*/ 2147483646 w 1253"/>
              <a:gd name="T1" fmla="*/ 0 h 1317"/>
              <a:gd name="T2" fmla="*/ 0 w 1253"/>
              <a:gd name="T3" fmla="*/ 2147483646 h 1317"/>
              <a:gd name="T4" fmla="*/ 2147483646 w 1253"/>
              <a:gd name="T5" fmla="*/ 2147483646 h 1317"/>
              <a:gd name="T6" fmla="*/ 2147483646 w 1253"/>
              <a:gd name="T7" fmla="*/ 2147483646 h 1317"/>
              <a:gd name="T8" fmla="*/ 2147483646 w 1253"/>
              <a:gd name="T9" fmla="*/ 2147483646 h 1317"/>
              <a:gd name="T10" fmla="*/ 2147483646 w 1253"/>
              <a:gd name="T11" fmla="*/ 2147483646 h 1317"/>
              <a:gd name="T12" fmla="*/ 2147483646 w 1253"/>
              <a:gd name="T13" fmla="*/ 2147483646 h 1317"/>
              <a:gd name="T14" fmla="*/ 2147483646 w 1253"/>
              <a:gd name="T15" fmla="*/ 2147483646 h 1317"/>
              <a:gd name="T16" fmla="*/ 2147483646 w 1253"/>
              <a:gd name="T17" fmla="*/ 2147483646 h 1317"/>
              <a:gd name="T18" fmla="*/ 2147483646 w 1253"/>
              <a:gd name="T19" fmla="*/ 2147483646 h 1317"/>
              <a:gd name="T20" fmla="*/ 2147483646 w 1253"/>
              <a:gd name="T21" fmla="*/ 2147483646 h 1317"/>
              <a:gd name="T22" fmla="*/ 2147483646 w 1253"/>
              <a:gd name="T23" fmla="*/ 2147483646 h 1317"/>
              <a:gd name="T24" fmla="*/ 2147483646 w 1253"/>
              <a:gd name="T25" fmla="*/ 2147483646 h 1317"/>
              <a:gd name="T26" fmla="*/ 2147483646 w 1253"/>
              <a:gd name="T27" fmla="*/ 2147483646 h 1317"/>
              <a:gd name="T28" fmla="*/ 2147483646 w 1253"/>
              <a:gd name="T29" fmla="*/ 2147483646 h 1317"/>
              <a:gd name="T30" fmla="*/ 2147483646 w 1253"/>
              <a:gd name="T31" fmla="*/ 2147483646 h 1317"/>
              <a:gd name="T32" fmla="*/ 2147483646 w 1253"/>
              <a:gd name="T33" fmla="*/ 0 h 13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3"/>
              <a:gd name="T52" fmla="*/ 0 h 1317"/>
              <a:gd name="T53" fmla="*/ 1253 w 1253"/>
              <a:gd name="T54" fmla="*/ 1317 h 13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3" h="1317">
                <a:moveTo>
                  <a:pt x="1" y="0"/>
                </a:moveTo>
                <a:lnTo>
                  <a:pt x="0" y="1233"/>
                </a:lnTo>
                <a:lnTo>
                  <a:pt x="21" y="1280"/>
                </a:lnTo>
                <a:lnTo>
                  <a:pt x="56" y="1310"/>
                </a:lnTo>
                <a:lnTo>
                  <a:pt x="93" y="1316"/>
                </a:lnTo>
                <a:lnTo>
                  <a:pt x="986" y="1310"/>
                </a:lnTo>
                <a:lnTo>
                  <a:pt x="1026" y="1290"/>
                </a:lnTo>
                <a:lnTo>
                  <a:pt x="1056" y="1265"/>
                </a:lnTo>
                <a:lnTo>
                  <a:pt x="1086" y="1215"/>
                </a:lnTo>
                <a:lnTo>
                  <a:pt x="1086" y="1099"/>
                </a:lnTo>
                <a:lnTo>
                  <a:pt x="1086" y="135"/>
                </a:lnTo>
                <a:lnTo>
                  <a:pt x="1106" y="70"/>
                </a:lnTo>
                <a:lnTo>
                  <a:pt x="1148" y="33"/>
                </a:lnTo>
                <a:lnTo>
                  <a:pt x="1210" y="33"/>
                </a:lnTo>
                <a:lnTo>
                  <a:pt x="1241" y="33"/>
                </a:lnTo>
                <a:lnTo>
                  <a:pt x="1252" y="2"/>
                </a:lnTo>
                <a:lnTo>
                  <a:pt x="1" y="0"/>
                </a:lnTo>
              </a:path>
            </a:pathLst>
          </a:custGeom>
          <a:solidFill>
            <a:schemeClr val="folHlink"/>
          </a:solidFill>
          <a:ln w="12700" cap="rnd">
            <a:solidFill>
              <a:schemeClr val="tx1"/>
            </a:solidFill>
            <a:round/>
            <a:headEnd/>
            <a:tailEnd/>
          </a:ln>
        </p:spPr>
        <p:txBody>
          <a:bodyPr/>
          <a:lstStyle/>
          <a:p>
            <a:endParaRPr lang="en-US"/>
          </a:p>
        </p:txBody>
      </p:sp>
      <p:sp>
        <p:nvSpPr>
          <p:cNvPr id="34835" name="Oval 20">
            <a:extLst>
              <a:ext uri="{FF2B5EF4-FFF2-40B4-BE49-F238E27FC236}">
                <a16:creationId xmlns:a16="http://schemas.microsoft.com/office/drawing/2014/main" id="{91D1C227-14CE-E64C-BB64-F2ED7DA730CF}"/>
              </a:ext>
            </a:extLst>
          </p:cNvPr>
          <p:cNvSpPr>
            <a:spLocks noChangeArrowheads="1"/>
          </p:cNvSpPr>
          <p:nvPr/>
        </p:nvSpPr>
        <p:spPr bwMode="auto">
          <a:xfrm>
            <a:off x="3917950" y="506095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36" name="Oval 21">
            <a:extLst>
              <a:ext uri="{FF2B5EF4-FFF2-40B4-BE49-F238E27FC236}">
                <a16:creationId xmlns:a16="http://schemas.microsoft.com/office/drawing/2014/main" id="{46ABA8D1-35CF-B148-BF58-C6EC23E79270}"/>
              </a:ext>
            </a:extLst>
          </p:cNvPr>
          <p:cNvSpPr>
            <a:spLocks noChangeArrowheads="1"/>
          </p:cNvSpPr>
          <p:nvPr/>
        </p:nvSpPr>
        <p:spPr bwMode="auto">
          <a:xfrm>
            <a:off x="4497388" y="4646613"/>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37" name="Oval 22">
            <a:extLst>
              <a:ext uri="{FF2B5EF4-FFF2-40B4-BE49-F238E27FC236}">
                <a16:creationId xmlns:a16="http://schemas.microsoft.com/office/drawing/2014/main" id="{9E084E1A-3BC4-1849-B1DA-49E78E494488}"/>
              </a:ext>
            </a:extLst>
          </p:cNvPr>
          <p:cNvSpPr>
            <a:spLocks noChangeArrowheads="1"/>
          </p:cNvSpPr>
          <p:nvPr/>
        </p:nvSpPr>
        <p:spPr bwMode="auto">
          <a:xfrm>
            <a:off x="4203700" y="5075238"/>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38" name="Oval 23">
            <a:extLst>
              <a:ext uri="{FF2B5EF4-FFF2-40B4-BE49-F238E27FC236}">
                <a16:creationId xmlns:a16="http://schemas.microsoft.com/office/drawing/2014/main" id="{7ED4448E-2904-AA48-B4DD-DF18FBBE268C}"/>
              </a:ext>
            </a:extLst>
          </p:cNvPr>
          <p:cNvSpPr>
            <a:spLocks noChangeArrowheads="1"/>
          </p:cNvSpPr>
          <p:nvPr/>
        </p:nvSpPr>
        <p:spPr bwMode="auto">
          <a:xfrm>
            <a:off x="4481513" y="5046663"/>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39" name="Oval 24">
            <a:extLst>
              <a:ext uri="{FF2B5EF4-FFF2-40B4-BE49-F238E27FC236}">
                <a16:creationId xmlns:a16="http://schemas.microsoft.com/office/drawing/2014/main" id="{F5608C83-BF8D-EE47-BDC1-463674E0E6C6}"/>
              </a:ext>
            </a:extLst>
          </p:cNvPr>
          <p:cNvSpPr>
            <a:spLocks noChangeArrowheads="1"/>
          </p:cNvSpPr>
          <p:nvPr/>
        </p:nvSpPr>
        <p:spPr bwMode="auto">
          <a:xfrm>
            <a:off x="5322888" y="5018088"/>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40" name="Oval 25">
            <a:extLst>
              <a:ext uri="{FF2B5EF4-FFF2-40B4-BE49-F238E27FC236}">
                <a16:creationId xmlns:a16="http://schemas.microsoft.com/office/drawing/2014/main" id="{786B863E-17E8-2C41-94FA-BD13480876A9}"/>
              </a:ext>
            </a:extLst>
          </p:cNvPr>
          <p:cNvSpPr>
            <a:spLocks noChangeArrowheads="1"/>
          </p:cNvSpPr>
          <p:nvPr/>
        </p:nvSpPr>
        <p:spPr bwMode="auto">
          <a:xfrm>
            <a:off x="4670425" y="4867275"/>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41" name="Oval 26">
            <a:extLst>
              <a:ext uri="{FF2B5EF4-FFF2-40B4-BE49-F238E27FC236}">
                <a16:creationId xmlns:a16="http://schemas.microsoft.com/office/drawing/2014/main" id="{A2042CBB-4696-1449-84B7-0C0528262F12}"/>
              </a:ext>
            </a:extLst>
          </p:cNvPr>
          <p:cNvSpPr>
            <a:spLocks noChangeArrowheads="1"/>
          </p:cNvSpPr>
          <p:nvPr/>
        </p:nvSpPr>
        <p:spPr bwMode="auto">
          <a:xfrm>
            <a:off x="5089525" y="5068888"/>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42" name="Oval 27">
            <a:extLst>
              <a:ext uri="{FF2B5EF4-FFF2-40B4-BE49-F238E27FC236}">
                <a16:creationId xmlns:a16="http://schemas.microsoft.com/office/drawing/2014/main" id="{697CA8F7-C720-1646-8E1A-87357D8A90E1}"/>
              </a:ext>
            </a:extLst>
          </p:cNvPr>
          <p:cNvSpPr>
            <a:spLocks noChangeArrowheads="1"/>
          </p:cNvSpPr>
          <p:nvPr/>
        </p:nvSpPr>
        <p:spPr bwMode="auto">
          <a:xfrm>
            <a:off x="5357813" y="4725988"/>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43" name="Oval 28">
            <a:extLst>
              <a:ext uri="{FF2B5EF4-FFF2-40B4-BE49-F238E27FC236}">
                <a16:creationId xmlns:a16="http://schemas.microsoft.com/office/drawing/2014/main" id="{38CCCB11-A1A2-AC4E-BC95-56994F9F056E}"/>
              </a:ext>
            </a:extLst>
          </p:cNvPr>
          <p:cNvSpPr>
            <a:spLocks noChangeArrowheads="1"/>
          </p:cNvSpPr>
          <p:nvPr/>
        </p:nvSpPr>
        <p:spPr bwMode="auto">
          <a:xfrm>
            <a:off x="3894138" y="4654550"/>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44" name="Oval 29">
            <a:extLst>
              <a:ext uri="{FF2B5EF4-FFF2-40B4-BE49-F238E27FC236}">
                <a16:creationId xmlns:a16="http://schemas.microsoft.com/office/drawing/2014/main" id="{59D6BF47-3286-A647-A7E5-492AC09D15FA}"/>
              </a:ext>
            </a:extLst>
          </p:cNvPr>
          <p:cNvSpPr>
            <a:spLocks noChangeArrowheads="1"/>
          </p:cNvSpPr>
          <p:nvPr/>
        </p:nvSpPr>
        <p:spPr bwMode="auto">
          <a:xfrm>
            <a:off x="4835525" y="5049838"/>
            <a:ext cx="228600" cy="263525"/>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45" name="Oval 30">
            <a:extLst>
              <a:ext uri="{FF2B5EF4-FFF2-40B4-BE49-F238E27FC236}">
                <a16:creationId xmlns:a16="http://schemas.microsoft.com/office/drawing/2014/main" id="{737EBA15-E127-DE49-BDB4-B8161628B84C}"/>
              </a:ext>
            </a:extLst>
          </p:cNvPr>
          <p:cNvSpPr>
            <a:spLocks noChangeArrowheads="1"/>
          </p:cNvSpPr>
          <p:nvPr/>
        </p:nvSpPr>
        <p:spPr bwMode="auto">
          <a:xfrm>
            <a:off x="5105400" y="4783138"/>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46" name="Oval 31">
            <a:extLst>
              <a:ext uri="{FF2B5EF4-FFF2-40B4-BE49-F238E27FC236}">
                <a16:creationId xmlns:a16="http://schemas.microsoft.com/office/drawing/2014/main" id="{C30D91FA-7047-DC4F-8CFD-42B5E8AC03E5}"/>
              </a:ext>
            </a:extLst>
          </p:cNvPr>
          <p:cNvSpPr>
            <a:spLocks noChangeArrowheads="1"/>
          </p:cNvSpPr>
          <p:nvPr/>
        </p:nvSpPr>
        <p:spPr bwMode="auto">
          <a:xfrm>
            <a:off x="4202113" y="4603750"/>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47" name="Oval 32">
            <a:extLst>
              <a:ext uri="{FF2B5EF4-FFF2-40B4-BE49-F238E27FC236}">
                <a16:creationId xmlns:a16="http://schemas.microsoft.com/office/drawing/2014/main" id="{08CE1E7D-ECF8-864E-B434-7A1EAC24875D}"/>
              </a:ext>
            </a:extLst>
          </p:cNvPr>
          <p:cNvSpPr>
            <a:spLocks noChangeArrowheads="1"/>
          </p:cNvSpPr>
          <p:nvPr/>
        </p:nvSpPr>
        <p:spPr bwMode="auto">
          <a:xfrm>
            <a:off x="4073525" y="483235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48" name="Oval 33">
            <a:extLst>
              <a:ext uri="{FF2B5EF4-FFF2-40B4-BE49-F238E27FC236}">
                <a16:creationId xmlns:a16="http://schemas.microsoft.com/office/drawing/2014/main" id="{E889786F-02AB-9541-AF61-0E6753C53028}"/>
              </a:ext>
            </a:extLst>
          </p:cNvPr>
          <p:cNvSpPr>
            <a:spLocks noChangeArrowheads="1"/>
          </p:cNvSpPr>
          <p:nvPr/>
        </p:nvSpPr>
        <p:spPr bwMode="auto">
          <a:xfrm>
            <a:off x="4338638" y="4846638"/>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49" name="Oval 34">
            <a:extLst>
              <a:ext uri="{FF2B5EF4-FFF2-40B4-BE49-F238E27FC236}">
                <a16:creationId xmlns:a16="http://schemas.microsoft.com/office/drawing/2014/main" id="{74F5C7BF-EAA3-154B-A49C-DAC03C33AF30}"/>
              </a:ext>
            </a:extLst>
          </p:cNvPr>
          <p:cNvSpPr>
            <a:spLocks noChangeArrowheads="1"/>
          </p:cNvSpPr>
          <p:nvPr/>
        </p:nvSpPr>
        <p:spPr bwMode="auto">
          <a:xfrm>
            <a:off x="4851400" y="466090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50" name="Oval 35">
            <a:extLst>
              <a:ext uri="{FF2B5EF4-FFF2-40B4-BE49-F238E27FC236}">
                <a16:creationId xmlns:a16="http://schemas.microsoft.com/office/drawing/2014/main" id="{AB5ED9E2-380B-AC4D-B437-82160E84D708}"/>
              </a:ext>
            </a:extLst>
          </p:cNvPr>
          <p:cNvSpPr>
            <a:spLocks noChangeArrowheads="1"/>
          </p:cNvSpPr>
          <p:nvPr/>
        </p:nvSpPr>
        <p:spPr bwMode="auto">
          <a:xfrm>
            <a:off x="5186363" y="4519613"/>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51" name="Freeform 36">
            <a:extLst>
              <a:ext uri="{FF2B5EF4-FFF2-40B4-BE49-F238E27FC236}">
                <a16:creationId xmlns:a16="http://schemas.microsoft.com/office/drawing/2014/main" id="{0C52EE1A-F35B-5F43-ABB8-C96576EA65AE}"/>
              </a:ext>
            </a:extLst>
          </p:cNvPr>
          <p:cNvSpPr>
            <a:spLocks/>
          </p:cNvSpPr>
          <p:nvPr/>
        </p:nvSpPr>
        <p:spPr bwMode="auto">
          <a:xfrm>
            <a:off x="6638925" y="3282950"/>
            <a:ext cx="1989138" cy="2090738"/>
          </a:xfrm>
          <a:custGeom>
            <a:avLst/>
            <a:gdLst>
              <a:gd name="T0" fmla="*/ 2147483646 w 1253"/>
              <a:gd name="T1" fmla="*/ 0 h 1317"/>
              <a:gd name="T2" fmla="*/ 0 w 1253"/>
              <a:gd name="T3" fmla="*/ 2147483646 h 1317"/>
              <a:gd name="T4" fmla="*/ 2147483646 w 1253"/>
              <a:gd name="T5" fmla="*/ 2147483646 h 1317"/>
              <a:gd name="T6" fmla="*/ 2147483646 w 1253"/>
              <a:gd name="T7" fmla="*/ 2147483646 h 1317"/>
              <a:gd name="T8" fmla="*/ 2147483646 w 1253"/>
              <a:gd name="T9" fmla="*/ 2147483646 h 1317"/>
              <a:gd name="T10" fmla="*/ 2147483646 w 1253"/>
              <a:gd name="T11" fmla="*/ 2147483646 h 1317"/>
              <a:gd name="T12" fmla="*/ 2147483646 w 1253"/>
              <a:gd name="T13" fmla="*/ 2147483646 h 1317"/>
              <a:gd name="T14" fmla="*/ 2147483646 w 1253"/>
              <a:gd name="T15" fmla="*/ 2147483646 h 1317"/>
              <a:gd name="T16" fmla="*/ 2147483646 w 1253"/>
              <a:gd name="T17" fmla="*/ 2147483646 h 1317"/>
              <a:gd name="T18" fmla="*/ 2147483646 w 1253"/>
              <a:gd name="T19" fmla="*/ 2147483646 h 1317"/>
              <a:gd name="T20" fmla="*/ 2147483646 w 1253"/>
              <a:gd name="T21" fmla="*/ 2147483646 h 1317"/>
              <a:gd name="T22" fmla="*/ 2147483646 w 1253"/>
              <a:gd name="T23" fmla="*/ 2147483646 h 1317"/>
              <a:gd name="T24" fmla="*/ 2147483646 w 1253"/>
              <a:gd name="T25" fmla="*/ 2147483646 h 1317"/>
              <a:gd name="T26" fmla="*/ 2147483646 w 1253"/>
              <a:gd name="T27" fmla="*/ 2147483646 h 1317"/>
              <a:gd name="T28" fmla="*/ 2147483646 w 1253"/>
              <a:gd name="T29" fmla="*/ 2147483646 h 1317"/>
              <a:gd name="T30" fmla="*/ 2147483646 w 1253"/>
              <a:gd name="T31" fmla="*/ 2147483646 h 1317"/>
              <a:gd name="T32" fmla="*/ 2147483646 w 1253"/>
              <a:gd name="T33" fmla="*/ 0 h 13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3"/>
              <a:gd name="T52" fmla="*/ 0 h 1317"/>
              <a:gd name="T53" fmla="*/ 1253 w 1253"/>
              <a:gd name="T54" fmla="*/ 1317 h 13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3" h="1317">
                <a:moveTo>
                  <a:pt x="1" y="0"/>
                </a:moveTo>
                <a:lnTo>
                  <a:pt x="0" y="1233"/>
                </a:lnTo>
                <a:lnTo>
                  <a:pt x="21" y="1280"/>
                </a:lnTo>
                <a:lnTo>
                  <a:pt x="56" y="1310"/>
                </a:lnTo>
                <a:lnTo>
                  <a:pt x="93" y="1316"/>
                </a:lnTo>
                <a:lnTo>
                  <a:pt x="986" y="1310"/>
                </a:lnTo>
                <a:lnTo>
                  <a:pt x="1026" y="1290"/>
                </a:lnTo>
                <a:lnTo>
                  <a:pt x="1056" y="1265"/>
                </a:lnTo>
                <a:lnTo>
                  <a:pt x="1086" y="1215"/>
                </a:lnTo>
                <a:lnTo>
                  <a:pt x="1086" y="1099"/>
                </a:lnTo>
                <a:lnTo>
                  <a:pt x="1086" y="135"/>
                </a:lnTo>
                <a:lnTo>
                  <a:pt x="1106" y="70"/>
                </a:lnTo>
                <a:lnTo>
                  <a:pt x="1148" y="33"/>
                </a:lnTo>
                <a:lnTo>
                  <a:pt x="1210" y="33"/>
                </a:lnTo>
                <a:lnTo>
                  <a:pt x="1241" y="33"/>
                </a:lnTo>
                <a:lnTo>
                  <a:pt x="1252" y="2"/>
                </a:lnTo>
                <a:lnTo>
                  <a:pt x="1" y="0"/>
                </a:lnTo>
              </a:path>
            </a:pathLst>
          </a:custGeom>
          <a:solidFill>
            <a:schemeClr val="folHlink"/>
          </a:solidFill>
          <a:ln w="12700" cap="rnd">
            <a:solidFill>
              <a:schemeClr val="tx1"/>
            </a:solidFill>
            <a:round/>
            <a:headEnd/>
            <a:tailEnd/>
          </a:ln>
        </p:spPr>
        <p:txBody>
          <a:bodyPr/>
          <a:lstStyle/>
          <a:p>
            <a:endParaRPr lang="en-US"/>
          </a:p>
        </p:txBody>
      </p:sp>
      <p:sp>
        <p:nvSpPr>
          <p:cNvPr id="34852" name="Oval 37">
            <a:extLst>
              <a:ext uri="{FF2B5EF4-FFF2-40B4-BE49-F238E27FC236}">
                <a16:creationId xmlns:a16="http://schemas.microsoft.com/office/drawing/2014/main" id="{63006DBE-0557-694E-8E4C-B49F1DAE98B0}"/>
              </a:ext>
            </a:extLst>
          </p:cNvPr>
          <p:cNvSpPr>
            <a:spLocks noChangeArrowheads="1"/>
          </p:cNvSpPr>
          <p:nvPr/>
        </p:nvSpPr>
        <p:spPr bwMode="auto">
          <a:xfrm>
            <a:off x="6899275" y="506095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53" name="Oval 38">
            <a:extLst>
              <a:ext uri="{FF2B5EF4-FFF2-40B4-BE49-F238E27FC236}">
                <a16:creationId xmlns:a16="http://schemas.microsoft.com/office/drawing/2014/main" id="{D5FB97CE-1489-8443-881C-08C90F336B27}"/>
              </a:ext>
            </a:extLst>
          </p:cNvPr>
          <p:cNvSpPr>
            <a:spLocks noChangeArrowheads="1"/>
          </p:cNvSpPr>
          <p:nvPr/>
        </p:nvSpPr>
        <p:spPr bwMode="auto">
          <a:xfrm>
            <a:off x="7562850" y="4975225"/>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54" name="Oval 39">
            <a:extLst>
              <a:ext uri="{FF2B5EF4-FFF2-40B4-BE49-F238E27FC236}">
                <a16:creationId xmlns:a16="http://schemas.microsoft.com/office/drawing/2014/main" id="{E554E4A5-85F5-8F4F-8957-1D739C86F67F}"/>
              </a:ext>
            </a:extLst>
          </p:cNvPr>
          <p:cNvSpPr>
            <a:spLocks noChangeArrowheads="1"/>
          </p:cNvSpPr>
          <p:nvPr/>
        </p:nvSpPr>
        <p:spPr bwMode="auto">
          <a:xfrm>
            <a:off x="7126288" y="3460750"/>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55" name="Oval 40">
            <a:extLst>
              <a:ext uri="{FF2B5EF4-FFF2-40B4-BE49-F238E27FC236}">
                <a16:creationId xmlns:a16="http://schemas.microsoft.com/office/drawing/2014/main" id="{A020E6B8-F477-9E43-AB25-D8131C507603}"/>
              </a:ext>
            </a:extLst>
          </p:cNvPr>
          <p:cNvSpPr>
            <a:spLocks noChangeArrowheads="1"/>
          </p:cNvSpPr>
          <p:nvPr/>
        </p:nvSpPr>
        <p:spPr bwMode="auto">
          <a:xfrm>
            <a:off x="8053388" y="5018088"/>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56" name="Oval 41">
            <a:extLst>
              <a:ext uri="{FF2B5EF4-FFF2-40B4-BE49-F238E27FC236}">
                <a16:creationId xmlns:a16="http://schemas.microsoft.com/office/drawing/2014/main" id="{FA3D6DD7-08C0-5047-8F88-EE7086209230}"/>
              </a:ext>
            </a:extLst>
          </p:cNvPr>
          <p:cNvSpPr>
            <a:spLocks noChangeArrowheads="1"/>
          </p:cNvSpPr>
          <p:nvPr/>
        </p:nvSpPr>
        <p:spPr bwMode="auto">
          <a:xfrm>
            <a:off x="6721475" y="4652963"/>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57" name="Oval 42">
            <a:extLst>
              <a:ext uri="{FF2B5EF4-FFF2-40B4-BE49-F238E27FC236}">
                <a16:creationId xmlns:a16="http://schemas.microsoft.com/office/drawing/2014/main" id="{21923B88-F1CB-B641-BB0D-D6A48C942A92}"/>
              </a:ext>
            </a:extLst>
          </p:cNvPr>
          <p:cNvSpPr>
            <a:spLocks noChangeArrowheads="1"/>
          </p:cNvSpPr>
          <p:nvPr/>
        </p:nvSpPr>
        <p:spPr bwMode="auto">
          <a:xfrm>
            <a:off x="7215188" y="4695825"/>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58" name="Oval 43">
            <a:extLst>
              <a:ext uri="{FF2B5EF4-FFF2-40B4-BE49-F238E27FC236}">
                <a16:creationId xmlns:a16="http://schemas.microsoft.com/office/drawing/2014/main" id="{05339552-2160-B049-BEEF-75890845F900}"/>
              </a:ext>
            </a:extLst>
          </p:cNvPr>
          <p:cNvSpPr>
            <a:spLocks noChangeArrowheads="1"/>
          </p:cNvSpPr>
          <p:nvPr/>
        </p:nvSpPr>
        <p:spPr bwMode="auto">
          <a:xfrm>
            <a:off x="8085138" y="4424363"/>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59" name="Oval 44">
            <a:extLst>
              <a:ext uri="{FF2B5EF4-FFF2-40B4-BE49-F238E27FC236}">
                <a16:creationId xmlns:a16="http://schemas.microsoft.com/office/drawing/2014/main" id="{B5180A1D-1059-8A47-A4D6-20E530DB10C9}"/>
              </a:ext>
            </a:extLst>
          </p:cNvPr>
          <p:cNvSpPr>
            <a:spLocks noChangeArrowheads="1"/>
          </p:cNvSpPr>
          <p:nvPr/>
        </p:nvSpPr>
        <p:spPr bwMode="auto">
          <a:xfrm>
            <a:off x="8077200" y="3354388"/>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60" name="Oval 45">
            <a:extLst>
              <a:ext uri="{FF2B5EF4-FFF2-40B4-BE49-F238E27FC236}">
                <a16:creationId xmlns:a16="http://schemas.microsoft.com/office/drawing/2014/main" id="{393A9059-B647-ED4A-BBF3-81C4394DC644}"/>
              </a:ext>
            </a:extLst>
          </p:cNvPr>
          <p:cNvSpPr>
            <a:spLocks noChangeArrowheads="1"/>
          </p:cNvSpPr>
          <p:nvPr/>
        </p:nvSpPr>
        <p:spPr bwMode="auto">
          <a:xfrm>
            <a:off x="6724650" y="408305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61" name="Oval 46">
            <a:extLst>
              <a:ext uri="{FF2B5EF4-FFF2-40B4-BE49-F238E27FC236}">
                <a16:creationId xmlns:a16="http://schemas.microsoft.com/office/drawing/2014/main" id="{761BAFB7-BB5C-4943-AE7E-0FB83860E320}"/>
              </a:ext>
            </a:extLst>
          </p:cNvPr>
          <p:cNvSpPr>
            <a:spLocks noChangeArrowheads="1"/>
          </p:cNvSpPr>
          <p:nvPr/>
        </p:nvSpPr>
        <p:spPr bwMode="auto">
          <a:xfrm>
            <a:off x="7131050" y="431165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62" name="Oval 47">
            <a:extLst>
              <a:ext uri="{FF2B5EF4-FFF2-40B4-BE49-F238E27FC236}">
                <a16:creationId xmlns:a16="http://schemas.microsoft.com/office/drawing/2014/main" id="{9817BD12-A244-DE44-80A6-FA101A50B2F6}"/>
              </a:ext>
            </a:extLst>
          </p:cNvPr>
          <p:cNvSpPr>
            <a:spLocks noChangeArrowheads="1"/>
          </p:cNvSpPr>
          <p:nvPr/>
        </p:nvSpPr>
        <p:spPr bwMode="auto">
          <a:xfrm>
            <a:off x="7594600" y="448310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63" name="Oval 48">
            <a:extLst>
              <a:ext uri="{FF2B5EF4-FFF2-40B4-BE49-F238E27FC236}">
                <a16:creationId xmlns:a16="http://schemas.microsoft.com/office/drawing/2014/main" id="{C60C5E34-E53F-DD45-BFCB-3B474860239F}"/>
              </a:ext>
            </a:extLst>
          </p:cNvPr>
          <p:cNvSpPr>
            <a:spLocks noChangeArrowheads="1"/>
          </p:cNvSpPr>
          <p:nvPr/>
        </p:nvSpPr>
        <p:spPr bwMode="auto">
          <a:xfrm>
            <a:off x="7693025" y="3983038"/>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64" name="Oval 49">
            <a:extLst>
              <a:ext uri="{FF2B5EF4-FFF2-40B4-BE49-F238E27FC236}">
                <a16:creationId xmlns:a16="http://schemas.microsoft.com/office/drawing/2014/main" id="{DE61F44C-CF2F-2A42-A7DC-3004D8B631FC}"/>
              </a:ext>
            </a:extLst>
          </p:cNvPr>
          <p:cNvSpPr>
            <a:spLocks noChangeArrowheads="1"/>
          </p:cNvSpPr>
          <p:nvPr/>
        </p:nvSpPr>
        <p:spPr bwMode="auto">
          <a:xfrm>
            <a:off x="6718300" y="3332163"/>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65" name="Oval 50">
            <a:extLst>
              <a:ext uri="{FF2B5EF4-FFF2-40B4-BE49-F238E27FC236}">
                <a16:creationId xmlns:a16="http://schemas.microsoft.com/office/drawing/2014/main" id="{94B09956-8AD3-A24B-98BE-668AF3E04136}"/>
              </a:ext>
            </a:extLst>
          </p:cNvPr>
          <p:cNvSpPr>
            <a:spLocks noChangeArrowheads="1"/>
          </p:cNvSpPr>
          <p:nvPr/>
        </p:nvSpPr>
        <p:spPr bwMode="auto">
          <a:xfrm>
            <a:off x="7583488" y="3317875"/>
            <a:ext cx="249237"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66" name="Oval 51">
            <a:extLst>
              <a:ext uri="{FF2B5EF4-FFF2-40B4-BE49-F238E27FC236}">
                <a16:creationId xmlns:a16="http://schemas.microsoft.com/office/drawing/2014/main" id="{3D809C0F-76E6-3A43-A433-7FAC4D478CBE}"/>
              </a:ext>
            </a:extLst>
          </p:cNvPr>
          <p:cNvSpPr>
            <a:spLocks noChangeArrowheads="1"/>
          </p:cNvSpPr>
          <p:nvPr/>
        </p:nvSpPr>
        <p:spPr bwMode="auto">
          <a:xfrm>
            <a:off x="7296150" y="3803650"/>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67" name="Oval 52">
            <a:extLst>
              <a:ext uri="{FF2B5EF4-FFF2-40B4-BE49-F238E27FC236}">
                <a16:creationId xmlns:a16="http://schemas.microsoft.com/office/drawing/2014/main" id="{85D6149F-5C0C-7841-9F02-3B19655E31B9}"/>
              </a:ext>
            </a:extLst>
          </p:cNvPr>
          <p:cNvSpPr>
            <a:spLocks noChangeArrowheads="1"/>
          </p:cNvSpPr>
          <p:nvPr/>
        </p:nvSpPr>
        <p:spPr bwMode="auto">
          <a:xfrm>
            <a:off x="8074025" y="3748088"/>
            <a:ext cx="249238" cy="273050"/>
          </a:xfrm>
          <a:prstGeom prst="ellipse">
            <a:avLst/>
          </a:prstGeom>
          <a:solidFill>
            <a:schemeClr val="accent1"/>
          </a:solidFill>
          <a:ln w="12700">
            <a:solidFill>
              <a:schemeClr val="bg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34868" name="Rectangle 53">
            <a:extLst>
              <a:ext uri="{FF2B5EF4-FFF2-40B4-BE49-F238E27FC236}">
                <a16:creationId xmlns:a16="http://schemas.microsoft.com/office/drawing/2014/main" id="{AC626BE9-9294-7541-A2B5-59E3B7028ACA}"/>
              </a:ext>
            </a:extLst>
          </p:cNvPr>
          <p:cNvSpPr>
            <a:spLocks noChangeArrowheads="1"/>
          </p:cNvSpPr>
          <p:nvPr/>
        </p:nvSpPr>
        <p:spPr bwMode="auto">
          <a:xfrm>
            <a:off x="6386513" y="3100388"/>
            <a:ext cx="2471737" cy="171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sp>
        <p:nvSpPr>
          <p:cNvPr id="11318" name="Rectangle 54">
            <a:extLst>
              <a:ext uri="{FF2B5EF4-FFF2-40B4-BE49-F238E27FC236}">
                <a16:creationId xmlns:a16="http://schemas.microsoft.com/office/drawing/2014/main" id="{C2495A1D-E4A8-9A44-8D47-D08E8ECA5543}"/>
              </a:ext>
            </a:extLst>
          </p:cNvPr>
          <p:cNvSpPr>
            <a:spLocks noChangeArrowheads="1"/>
          </p:cNvSpPr>
          <p:nvPr/>
        </p:nvSpPr>
        <p:spPr bwMode="auto">
          <a:xfrm>
            <a:off x="1081088" y="5667375"/>
            <a:ext cx="14335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Solid</a:t>
            </a:r>
          </a:p>
        </p:txBody>
      </p:sp>
      <p:sp>
        <p:nvSpPr>
          <p:cNvPr id="11319" name="Rectangle 55">
            <a:extLst>
              <a:ext uri="{FF2B5EF4-FFF2-40B4-BE49-F238E27FC236}">
                <a16:creationId xmlns:a16="http://schemas.microsoft.com/office/drawing/2014/main" id="{DABE243F-F766-1345-AE48-EC9AB923825A}"/>
              </a:ext>
            </a:extLst>
          </p:cNvPr>
          <p:cNvSpPr>
            <a:spLocks noChangeArrowheads="1"/>
          </p:cNvSpPr>
          <p:nvPr/>
        </p:nvSpPr>
        <p:spPr bwMode="auto">
          <a:xfrm>
            <a:off x="4205288" y="5634038"/>
            <a:ext cx="1433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Liquid </a:t>
            </a:r>
          </a:p>
        </p:txBody>
      </p:sp>
      <p:sp>
        <p:nvSpPr>
          <p:cNvPr id="11320" name="Rectangle 56">
            <a:extLst>
              <a:ext uri="{FF2B5EF4-FFF2-40B4-BE49-F238E27FC236}">
                <a16:creationId xmlns:a16="http://schemas.microsoft.com/office/drawing/2014/main" id="{A74A9483-94DD-0945-854A-9EEED57A070D}"/>
              </a:ext>
            </a:extLst>
          </p:cNvPr>
          <p:cNvSpPr>
            <a:spLocks noChangeArrowheads="1"/>
          </p:cNvSpPr>
          <p:nvPr/>
        </p:nvSpPr>
        <p:spPr bwMode="auto">
          <a:xfrm>
            <a:off x="7029450" y="5629275"/>
            <a:ext cx="1433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Gas </a:t>
            </a:r>
          </a:p>
        </p:txBody>
      </p:sp>
      <p:grpSp>
        <p:nvGrpSpPr>
          <p:cNvPr id="2" name="Group 57">
            <a:extLst>
              <a:ext uri="{FF2B5EF4-FFF2-40B4-BE49-F238E27FC236}">
                <a16:creationId xmlns:a16="http://schemas.microsoft.com/office/drawing/2014/main" id="{964F1CDE-73F6-D340-B805-2D993FF71D2D}"/>
              </a:ext>
            </a:extLst>
          </p:cNvPr>
          <p:cNvGrpSpPr>
            <a:grpSpLocks/>
          </p:cNvGrpSpPr>
          <p:nvPr/>
        </p:nvGrpSpPr>
        <p:grpSpPr bwMode="auto">
          <a:xfrm>
            <a:off x="2398713" y="1743075"/>
            <a:ext cx="1700212" cy="1582738"/>
            <a:chOff x="1511" y="1098"/>
            <a:chExt cx="1071" cy="997"/>
          </a:xfrm>
        </p:grpSpPr>
        <p:sp>
          <p:nvSpPr>
            <p:cNvPr id="34882" name="Arc 58">
              <a:extLst>
                <a:ext uri="{FF2B5EF4-FFF2-40B4-BE49-F238E27FC236}">
                  <a16:creationId xmlns:a16="http://schemas.microsoft.com/office/drawing/2014/main" id="{582443AB-CD3A-EF4F-AB53-DCE709D09C3C}"/>
                </a:ext>
              </a:extLst>
            </p:cNvPr>
            <p:cNvSpPr>
              <a:spLocks/>
            </p:cNvSpPr>
            <p:nvPr/>
          </p:nvSpPr>
          <p:spPr bwMode="auto">
            <a:xfrm>
              <a:off x="1511" y="1437"/>
              <a:ext cx="1071" cy="658"/>
            </a:xfrm>
            <a:custGeom>
              <a:avLst/>
              <a:gdLst>
                <a:gd name="T0" fmla="*/ 0 w 43200"/>
                <a:gd name="T1" fmla="*/ 0 h 24597"/>
                <a:gd name="T2" fmla="*/ 0 w 43200"/>
                <a:gd name="T3" fmla="*/ 0 h 24597"/>
                <a:gd name="T4" fmla="*/ 0 w 43200"/>
                <a:gd name="T5" fmla="*/ 0 h 24597"/>
                <a:gd name="T6" fmla="*/ 0 60000 65536"/>
                <a:gd name="T7" fmla="*/ 0 60000 65536"/>
                <a:gd name="T8" fmla="*/ 0 60000 65536"/>
                <a:gd name="T9" fmla="*/ 0 w 43200"/>
                <a:gd name="T10" fmla="*/ 0 h 24597"/>
                <a:gd name="T11" fmla="*/ 43200 w 43200"/>
                <a:gd name="T12" fmla="*/ 24597 h 24597"/>
              </a:gdLst>
              <a:ahLst/>
              <a:cxnLst>
                <a:cxn ang="T6">
                  <a:pos x="T0" y="T1"/>
                </a:cxn>
                <a:cxn ang="T7">
                  <a:pos x="T2" y="T3"/>
                </a:cxn>
                <a:cxn ang="T8">
                  <a:pos x="T4" y="T5"/>
                </a:cxn>
              </a:cxnLst>
              <a:rect l="T9" t="T10" r="T11" b="T12"/>
              <a:pathLst>
                <a:path w="43200" h="24597" fill="none" extrusionOk="0">
                  <a:moveTo>
                    <a:pt x="0" y="21600"/>
                  </a:moveTo>
                  <a:cubicBezTo>
                    <a:pt x="0" y="9670"/>
                    <a:pt x="9670" y="0"/>
                    <a:pt x="21600" y="0"/>
                  </a:cubicBezTo>
                  <a:cubicBezTo>
                    <a:pt x="33529" y="0"/>
                    <a:pt x="43200" y="9670"/>
                    <a:pt x="43200" y="21600"/>
                  </a:cubicBezTo>
                  <a:cubicBezTo>
                    <a:pt x="43200" y="22602"/>
                    <a:pt x="43130" y="23604"/>
                    <a:pt x="42991" y="24597"/>
                  </a:cubicBezTo>
                </a:path>
                <a:path w="43200" h="24597" stroke="0" extrusionOk="0">
                  <a:moveTo>
                    <a:pt x="0" y="21600"/>
                  </a:moveTo>
                  <a:cubicBezTo>
                    <a:pt x="0" y="9670"/>
                    <a:pt x="9670" y="0"/>
                    <a:pt x="21600" y="0"/>
                  </a:cubicBezTo>
                  <a:cubicBezTo>
                    <a:pt x="33529" y="0"/>
                    <a:pt x="43200" y="9670"/>
                    <a:pt x="43200" y="21600"/>
                  </a:cubicBezTo>
                  <a:cubicBezTo>
                    <a:pt x="43200" y="22602"/>
                    <a:pt x="43130" y="23604"/>
                    <a:pt x="42991" y="24597"/>
                  </a:cubicBezTo>
                  <a:lnTo>
                    <a:pt x="21600" y="21600"/>
                  </a:lnTo>
                  <a:lnTo>
                    <a:pt x="0" y="21600"/>
                  </a:lnTo>
                  <a:close/>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83" name="Rectangle 59">
              <a:extLst>
                <a:ext uri="{FF2B5EF4-FFF2-40B4-BE49-F238E27FC236}">
                  <a16:creationId xmlns:a16="http://schemas.microsoft.com/office/drawing/2014/main" id="{B64F7523-98D2-3D4D-AAB9-3165905196F5}"/>
                </a:ext>
              </a:extLst>
            </p:cNvPr>
            <p:cNvSpPr>
              <a:spLocks noChangeArrowheads="1"/>
            </p:cNvSpPr>
            <p:nvPr/>
          </p:nvSpPr>
          <p:spPr bwMode="auto">
            <a:xfrm>
              <a:off x="1746" y="1098"/>
              <a:ext cx="6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Melt</a:t>
              </a:r>
            </a:p>
          </p:txBody>
        </p:sp>
      </p:grpSp>
      <p:grpSp>
        <p:nvGrpSpPr>
          <p:cNvPr id="3" name="Group 60">
            <a:extLst>
              <a:ext uri="{FF2B5EF4-FFF2-40B4-BE49-F238E27FC236}">
                <a16:creationId xmlns:a16="http://schemas.microsoft.com/office/drawing/2014/main" id="{E2F7D6AB-AF3F-E84C-AC05-3F4F276AA078}"/>
              </a:ext>
            </a:extLst>
          </p:cNvPr>
          <p:cNvGrpSpPr>
            <a:grpSpLocks/>
          </p:cNvGrpSpPr>
          <p:nvPr/>
        </p:nvGrpSpPr>
        <p:grpSpPr bwMode="auto">
          <a:xfrm>
            <a:off x="5438775" y="1724025"/>
            <a:ext cx="2076450" cy="1577975"/>
            <a:chOff x="3426" y="1086"/>
            <a:chExt cx="1308" cy="994"/>
          </a:xfrm>
        </p:grpSpPr>
        <p:sp>
          <p:nvSpPr>
            <p:cNvPr id="34880" name="Arc 61">
              <a:extLst>
                <a:ext uri="{FF2B5EF4-FFF2-40B4-BE49-F238E27FC236}">
                  <a16:creationId xmlns:a16="http://schemas.microsoft.com/office/drawing/2014/main" id="{710FC87A-261A-F441-A4B2-79353A6E2521}"/>
                </a:ext>
              </a:extLst>
            </p:cNvPr>
            <p:cNvSpPr>
              <a:spLocks/>
            </p:cNvSpPr>
            <p:nvPr/>
          </p:nvSpPr>
          <p:spPr bwMode="auto">
            <a:xfrm>
              <a:off x="3437" y="1378"/>
              <a:ext cx="947" cy="702"/>
            </a:xfrm>
            <a:custGeom>
              <a:avLst/>
              <a:gdLst>
                <a:gd name="T0" fmla="*/ 0 w 43196"/>
                <a:gd name="T1" fmla="*/ 0 h 21600"/>
                <a:gd name="T2" fmla="*/ 0 w 43196"/>
                <a:gd name="T3" fmla="*/ 0 h 21600"/>
                <a:gd name="T4" fmla="*/ 0 w 43196"/>
                <a:gd name="T5" fmla="*/ 0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0" y="21600"/>
                  </a:moveTo>
                  <a:cubicBezTo>
                    <a:pt x="0" y="9670"/>
                    <a:pt x="9670" y="0"/>
                    <a:pt x="21600" y="0"/>
                  </a:cubicBezTo>
                  <a:cubicBezTo>
                    <a:pt x="33373" y="0"/>
                    <a:pt x="42977" y="9427"/>
                    <a:pt x="43196" y="21198"/>
                  </a:cubicBezTo>
                </a:path>
                <a:path w="43196" h="21600" stroke="0" extrusionOk="0">
                  <a:moveTo>
                    <a:pt x="0" y="21600"/>
                  </a:moveTo>
                  <a:cubicBezTo>
                    <a:pt x="0" y="9670"/>
                    <a:pt x="9670" y="0"/>
                    <a:pt x="21600" y="0"/>
                  </a:cubicBezTo>
                  <a:cubicBezTo>
                    <a:pt x="33373" y="0"/>
                    <a:pt x="42977" y="9427"/>
                    <a:pt x="43196" y="21198"/>
                  </a:cubicBezTo>
                  <a:lnTo>
                    <a:pt x="21600" y="21600"/>
                  </a:lnTo>
                  <a:lnTo>
                    <a:pt x="0" y="21600"/>
                  </a:lnTo>
                  <a:close/>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81" name="Rectangle 62">
              <a:extLst>
                <a:ext uri="{FF2B5EF4-FFF2-40B4-BE49-F238E27FC236}">
                  <a16:creationId xmlns:a16="http://schemas.microsoft.com/office/drawing/2014/main" id="{048CCDC9-4B15-3944-8BFD-4520B7432927}"/>
                </a:ext>
              </a:extLst>
            </p:cNvPr>
            <p:cNvSpPr>
              <a:spLocks noChangeArrowheads="1"/>
            </p:cNvSpPr>
            <p:nvPr/>
          </p:nvSpPr>
          <p:spPr bwMode="auto">
            <a:xfrm>
              <a:off x="3426" y="1086"/>
              <a:ext cx="130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panose="020B0604020202020204" pitchFamily="34" charset="0"/>
                </a:rPr>
                <a:t>Evaporate</a:t>
              </a:r>
            </a:p>
          </p:txBody>
        </p:sp>
      </p:grpSp>
      <p:grpSp>
        <p:nvGrpSpPr>
          <p:cNvPr id="4" name="Group 63">
            <a:extLst>
              <a:ext uri="{FF2B5EF4-FFF2-40B4-BE49-F238E27FC236}">
                <a16:creationId xmlns:a16="http://schemas.microsoft.com/office/drawing/2014/main" id="{5A51B00E-C3CE-0C47-BE65-8C03239E6DB6}"/>
              </a:ext>
            </a:extLst>
          </p:cNvPr>
          <p:cNvGrpSpPr>
            <a:grpSpLocks/>
          </p:cNvGrpSpPr>
          <p:nvPr/>
        </p:nvGrpSpPr>
        <p:grpSpPr bwMode="auto">
          <a:xfrm>
            <a:off x="4786313" y="561975"/>
            <a:ext cx="3430587" cy="2692400"/>
            <a:chOff x="3015" y="354"/>
            <a:chExt cx="2161" cy="1696"/>
          </a:xfrm>
        </p:grpSpPr>
        <p:sp>
          <p:nvSpPr>
            <p:cNvPr id="34878" name="Arc 64">
              <a:extLst>
                <a:ext uri="{FF2B5EF4-FFF2-40B4-BE49-F238E27FC236}">
                  <a16:creationId xmlns:a16="http://schemas.microsoft.com/office/drawing/2014/main" id="{AB70B27C-4F3D-5746-809E-EFC73B3F1BD7}"/>
                </a:ext>
              </a:extLst>
            </p:cNvPr>
            <p:cNvSpPr>
              <a:spLocks/>
            </p:cNvSpPr>
            <p:nvPr/>
          </p:nvSpPr>
          <p:spPr bwMode="auto">
            <a:xfrm>
              <a:off x="3015" y="736"/>
              <a:ext cx="2161" cy="1314"/>
            </a:xfrm>
            <a:custGeom>
              <a:avLst/>
              <a:gdLst>
                <a:gd name="T0" fmla="*/ 0 w 43200"/>
                <a:gd name="T1" fmla="*/ 0 h 23092"/>
                <a:gd name="T2" fmla="*/ 0 w 43200"/>
                <a:gd name="T3" fmla="*/ 0 h 23092"/>
                <a:gd name="T4" fmla="*/ 0 w 43200"/>
                <a:gd name="T5" fmla="*/ 0 h 23092"/>
                <a:gd name="T6" fmla="*/ 0 60000 65536"/>
                <a:gd name="T7" fmla="*/ 0 60000 65536"/>
                <a:gd name="T8" fmla="*/ 0 60000 65536"/>
                <a:gd name="T9" fmla="*/ 0 w 43200"/>
                <a:gd name="T10" fmla="*/ 0 h 23092"/>
                <a:gd name="T11" fmla="*/ 43200 w 43200"/>
                <a:gd name="T12" fmla="*/ 23092 h 23092"/>
              </a:gdLst>
              <a:ahLst/>
              <a:cxnLst>
                <a:cxn ang="T6">
                  <a:pos x="T0" y="T1"/>
                </a:cxn>
                <a:cxn ang="T7">
                  <a:pos x="T2" y="T3"/>
                </a:cxn>
                <a:cxn ang="T8">
                  <a:pos x="T4" y="T5"/>
                </a:cxn>
              </a:cxnLst>
              <a:rect l="T9" t="T10" r="T11" b="T12"/>
              <a:pathLst>
                <a:path w="43200" h="23092" fill="none" extrusionOk="0">
                  <a:moveTo>
                    <a:pt x="51" y="23092"/>
                  </a:moveTo>
                  <a:cubicBezTo>
                    <a:pt x="17" y="22595"/>
                    <a:pt x="0" y="22097"/>
                    <a:pt x="0" y="21600"/>
                  </a:cubicBezTo>
                  <a:cubicBezTo>
                    <a:pt x="0" y="9670"/>
                    <a:pt x="9670" y="0"/>
                    <a:pt x="21600" y="0"/>
                  </a:cubicBezTo>
                  <a:cubicBezTo>
                    <a:pt x="33529" y="-1"/>
                    <a:pt x="43199" y="9670"/>
                    <a:pt x="43200" y="21599"/>
                  </a:cubicBezTo>
                </a:path>
                <a:path w="43200" h="23092" stroke="0" extrusionOk="0">
                  <a:moveTo>
                    <a:pt x="51" y="23092"/>
                  </a:moveTo>
                  <a:cubicBezTo>
                    <a:pt x="17" y="22595"/>
                    <a:pt x="0" y="22097"/>
                    <a:pt x="0" y="21600"/>
                  </a:cubicBezTo>
                  <a:cubicBezTo>
                    <a:pt x="0" y="9670"/>
                    <a:pt x="9670" y="0"/>
                    <a:pt x="21600" y="0"/>
                  </a:cubicBezTo>
                  <a:cubicBezTo>
                    <a:pt x="33529" y="-1"/>
                    <a:pt x="43199" y="9670"/>
                    <a:pt x="43200" y="21599"/>
                  </a:cubicBezTo>
                  <a:lnTo>
                    <a:pt x="21600" y="21600"/>
                  </a:lnTo>
                  <a:lnTo>
                    <a:pt x="51" y="23092"/>
                  </a:lnTo>
                  <a:close/>
                </a:path>
              </a:pathLst>
            </a:custGeom>
            <a:noFill/>
            <a:ln w="25400" cap="rnd">
              <a:solidFill>
                <a:schemeClr val="tx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79" name="Rectangle 65">
              <a:extLst>
                <a:ext uri="{FF2B5EF4-FFF2-40B4-BE49-F238E27FC236}">
                  <a16:creationId xmlns:a16="http://schemas.microsoft.com/office/drawing/2014/main" id="{D44BECF3-6233-514B-B89A-088C0585F8C5}"/>
                </a:ext>
              </a:extLst>
            </p:cNvPr>
            <p:cNvSpPr>
              <a:spLocks noChangeArrowheads="1"/>
            </p:cNvSpPr>
            <p:nvPr/>
          </p:nvSpPr>
          <p:spPr bwMode="auto">
            <a:xfrm>
              <a:off x="3441" y="354"/>
              <a:ext cx="130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solidFill>
                    <a:schemeClr val="tx2"/>
                  </a:solidFill>
                  <a:latin typeface="Arial" panose="020B0604020202020204" pitchFamily="34" charset="0"/>
                </a:rPr>
                <a:t>Condense</a:t>
              </a:r>
            </a:p>
          </p:txBody>
        </p:sp>
      </p:grpSp>
      <p:grpSp>
        <p:nvGrpSpPr>
          <p:cNvPr id="5" name="Group 66">
            <a:extLst>
              <a:ext uri="{FF2B5EF4-FFF2-40B4-BE49-F238E27FC236}">
                <a16:creationId xmlns:a16="http://schemas.microsoft.com/office/drawing/2014/main" id="{84669618-998D-0046-A2E0-C7E0C15DA3F0}"/>
              </a:ext>
            </a:extLst>
          </p:cNvPr>
          <p:cNvGrpSpPr>
            <a:grpSpLocks/>
          </p:cNvGrpSpPr>
          <p:nvPr/>
        </p:nvGrpSpPr>
        <p:grpSpPr bwMode="auto">
          <a:xfrm>
            <a:off x="1174750" y="757238"/>
            <a:ext cx="3498850" cy="2570162"/>
            <a:chOff x="740" y="477"/>
            <a:chExt cx="2204" cy="1619"/>
          </a:xfrm>
        </p:grpSpPr>
        <p:sp>
          <p:nvSpPr>
            <p:cNvPr id="34876" name="Arc 67">
              <a:extLst>
                <a:ext uri="{FF2B5EF4-FFF2-40B4-BE49-F238E27FC236}">
                  <a16:creationId xmlns:a16="http://schemas.microsoft.com/office/drawing/2014/main" id="{C5D8E24B-CF2B-EF42-AB89-F5E0E1F5144A}"/>
                </a:ext>
              </a:extLst>
            </p:cNvPr>
            <p:cNvSpPr>
              <a:spLocks/>
            </p:cNvSpPr>
            <p:nvPr/>
          </p:nvSpPr>
          <p:spPr bwMode="auto">
            <a:xfrm>
              <a:off x="740" y="858"/>
              <a:ext cx="2204" cy="1238"/>
            </a:xfrm>
            <a:custGeom>
              <a:avLst/>
              <a:gdLst>
                <a:gd name="T0" fmla="*/ 0 w 43200"/>
                <a:gd name="T1" fmla="*/ 0 h 24967"/>
                <a:gd name="T2" fmla="*/ 0 w 43200"/>
                <a:gd name="T3" fmla="*/ 0 h 24967"/>
                <a:gd name="T4" fmla="*/ 0 w 43200"/>
                <a:gd name="T5" fmla="*/ 0 h 24967"/>
                <a:gd name="T6" fmla="*/ 0 60000 65536"/>
                <a:gd name="T7" fmla="*/ 0 60000 65536"/>
                <a:gd name="T8" fmla="*/ 0 60000 65536"/>
                <a:gd name="T9" fmla="*/ 0 w 43200"/>
                <a:gd name="T10" fmla="*/ 0 h 24967"/>
                <a:gd name="T11" fmla="*/ 43200 w 43200"/>
                <a:gd name="T12" fmla="*/ 24967 h 24967"/>
              </a:gdLst>
              <a:ahLst/>
              <a:cxnLst>
                <a:cxn ang="T6">
                  <a:pos x="T0" y="T1"/>
                </a:cxn>
                <a:cxn ang="T7">
                  <a:pos x="T2" y="T3"/>
                </a:cxn>
                <a:cxn ang="T8">
                  <a:pos x="T4" y="T5"/>
                </a:cxn>
              </a:cxnLst>
              <a:rect l="T9" t="T10" r="T11" b="T12"/>
              <a:pathLst>
                <a:path w="43200" h="24967" fill="none" extrusionOk="0">
                  <a:moveTo>
                    <a:pt x="264" y="24966"/>
                  </a:moveTo>
                  <a:cubicBezTo>
                    <a:pt x="88" y="23853"/>
                    <a:pt x="0" y="22727"/>
                    <a:pt x="0" y="21600"/>
                  </a:cubicBezTo>
                  <a:cubicBezTo>
                    <a:pt x="0" y="9670"/>
                    <a:pt x="9670" y="0"/>
                    <a:pt x="21600" y="0"/>
                  </a:cubicBezTo>
                  <a:cubicBezTo>
                    <a:pt x="33529" y="0"/>
                    <a:pt x="43200" y="9670"/>
                    <a:pt x="43200" y="21600"/>
                  </a:cubicBezTo>
                  <a:cubicBezTo>
                    <a:pt x="43200" y="22348"/>
                    <a:pt x="43161" y="23096"/>
                    <a:pt x="43083" y="23841"/>
                  </a:cubicBezTo>
                </a:path>
                <a:path w="43200" h="24967" stroke="0" extrusionOk="0">
                  <a:moveTo>
                    <a:pt x="264" y="24966"/>
                  </a:moveTo>
                  <a:cubicBezTo>
                    <a:pt x="88" y="23853"/>
                    <a:pt x="0" y="22727"/>
                    <a:pt x="0" y="21600"/>
                  </a:cubicBezTo>
                  <a:cubicBezTo>
                    <a:pt x="0" y="9670"/>
                    <a:pt x="9670" y="0"/>
                    <a:pt x="21600" y="0"/>
                  </a:cubicBezTo>
                  <a:cubicBezTo>
                    <a:pt x="33529" y="0"/>
                    <a:pt x="43200" y="9670"/>
                    <a:pt x="43200" y="21600"/>
                  </a:cubicBezTo>
                  <a:cubicBezTo>
                    <a:pt x="43200" y="22348"/>
                    <a:pt x="43161" y="23096"/>
                    <a:pt x="43083" y="23841"/>
                  </a:cubicBezTo>
                  <a:lnTo>
                    <a:pt x="21600" y="21600"/>
                  </a:lnTo>
                  <a:lnTo>
                    <a:pt x="264" y="24966"/>
                  </a:lnTo>
                  <a:close/>
                </a:path>
              </a:pathLst>
            </a:custGeom>
            <a:noFill/>
            <a:ln w="25400" cap="rnd">
              <a:solidFill>
                <a:schemeClr val="tx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77" name="Rectangle 68">
              <a:extLst>
                <a:ext uri="{FF2B5EF4-FFF2-40B4-BE49-F238E27FC236}">
                  <a16:creationId xmlns:a16="http://schemas.microsoft.com/office/drawing/2014/main" id="{6CDC4A34-B025-A44C-AD20-1FE68D88D7DA}"/>
                </a:ext>
              </a:extLst>
            </p:cNvPr>
            <p:cNvSpPr>
              <a:spLocks noChangeArrowheads="1"/>
            </p:cNvSpPr>
            <p:nvPr/>
          </p:nvSpPr>
          <p:spPr bwMode="auto">
            <a:xfrm>
              <a:off x="1287" y="477"/>
              <a:ext cx="130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solidFill>
                    <a:schemeClr val="tx2"/>
                  </a:solidFill>
                  <a:latin typeface="Arial" panose="020B0604020202020204" pitchFamily="34" charset="0"/>
                </a:rPr>
                <a:t>Freeze</a:t>
              </a:r>
            </a:p>
          </p:txBody>
        </p:sp>
      </p:gr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8" grpId="0" autoUpdateAnimBg="0"/>
      <p:bldP spid="11319" grpId="0" autoUpdateAnimBg="0"/>
      <p:bldP spid="1132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CAE5D9FF-54C3-0045-AF2F-787C63DCCD82}"/>
              </a:ext>
            </a:extLst>
          </p:cNvPr>
          <p:cNvSpPr>
            <a:spLocks noGrp="1" noChangeArrowheads="1"/>
          </p:cNvSpPr>
          <p:nvPr>
            <p:ph type="title"/>
          </p:nvPr>
        </p:nvSpPr>
        <p:spPr/>
        <p:txBody>
          <a:bodyPr/>
          <a:lstStyle/>
          <a:p>
            <a:pPr eaLnBrk="1" hangingPunct="1"/>
            <a:r>
              <a:rPr lang="en-US" altLang="en-US"/>
              <a:t>States of Matter</a:t>
            </a:r>
          </a:p>
        </p:txBody>
      </p:sp>
      <p:sp>
        <p:nvSpPr>
          <p:cNvPr id="36866" name="Rectangle 3">
            <a:extLst>
              <a:ext uri="{FF2B5EF4-FFF2-40B4-BE49-F238E27FC236}">
                <a16:creationId xmlns:a16="http://schemas.microsoft.com/office/drawing/2014/main" id="{20824F95-952D-2C48-8677-996B307BCDBD}"/>
              </a:ext>
            </a:extLst>
          </p:cNvPr>
          <p:cNvSpPr>
            <a:spLocks noGrp="1" noChangeArrowheads="1"/>
          </p:cNvSpPr>
          <p:nvPr>
            <p:ph idx="1"/>
          </p:nvPr>
        </p:nvSpPr>
        <p:spPr/>
        <p:txBody>
          <a:bodyPr/>
          <a:lstStyle/>
          <a:p>
            <a:pPr eaLnBrk="1" hangingPunct="1">
              <a:buFont typeface="Wingdings" pitchFamily="2" charset="2"/>
              <a:buNone/>
            </a:pPr>
            <a:r>
              <a:rPr lang="en-US" altLang="en-US" sz="3600"/>
              <a:t>There are more</a:t>
            </a:r>
          </a:p>
          <a:p>
            <a:pPr eaLnBrk="1" hangingPunct="1"/>
            <a:r>
              <a:rPr lang="en-US" altLang="en-US" sz="3600"/>
              <a:t>Plasma</a:t>
            </a:r>
          </a:p>
          <a:p>
            <a:pPr lvl="1" eaLnBrk="1" hangingPunct="1"/>
            <a:r>
              <a:rPr lang="en-US" altLang="en-US" sz="3200"/>
              <a:t>high temperature low pressure </a:t>
            </a:r>
          </a:p>
          <a:p>
            <a:pPr lvl="1" eaLnBrk="1" hangingPunct="1"/>
            <a:r>
              <a:rPr lang="en-US" altLang="en-US" sz="3200"/>
              <a:t>electrons separate from nucleus</a:t>
            </a:r>
          </a:p>
          <a:p>
            <a:pPr lvl="1" eaLnBrk="1" hangingPunct="1"/>
            <a:r>
              <a:rPr lang="en-US" altLang="en-US" sz="3200"/>
              <a:t>Most common in the universe</a:t>
            </a:r>
          </a:p>
          <a:p>
            <a:pPr eaLnBrk="1" hangingPunct="1"/>
            <a:r>
              <a:rPr lang="en-US" altLang="en-US" sz="3600"/>
              <a:t>More at very low temp</a:t>
            </a:r>
          </a:p>
          <a:p>
            <a:pPr lvl="1" eaLnBrk="1" hangingPunct="1"/>
            <a:r>
              <a:rPr lang="en-US" altLang="en-US" sz="3200"/>
              <a:t>Bose- Einstein condensate</a:t>
            </a:r>
          </a:p>
          <a:p>
            <a:pPr lvl="1" eaLnBrk="1" hangingPunct="1"/>
            <a:r>
              <a:rPr lang="en-US" altLang="en-US" sz="3200"/>
              <a:t>Quantum superfluids</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2795B8E-2CC3-5E4A-96F5-949CAC8C4192}"/>
              </a:ext>
            </a:extLst>
          </p:cNvPr>
          <p:cNvSpPr>
            <a:spLocks noGrp="1" noChangeArrowheads="1"/>
          </p:cNvSpPr>
          <p:nvPr>
            <p:ph type="title"/>
          </p:nvPr>
        </p:nvSpPr>
        <p:spPr/>
        <p:txBody>
          <a:bodyPr/>
          <a:lstStyle/>
          <a:p>
            <a:pPr eaLnBrk="1" hangingPunct="1"/>
            <a:r>
              <a:rPr lang="en-CA" altLang="en-US" sz="4000" b="1" i="1"/>
              <a:t>3-1. Some Basic Definitions in Science</a:t>
            </a:r>
            <a:r>
              <a:rPr lang="en-US" altLang="en-US" sz="4000"/>
              <a:t> </a:t>
            </a:r>
          </a:p>
        </p:txBody>
      </p:sp>
      <p:sp>
        <p:nvSpPr>
          <p:cNvPr id="17410" name="Rectangle 9">
            <a:extLst>
              <a:ext uri="{FF2B5EF4-FFF2-40B4-BE49-F238E27FC236}">
                <a16:creationId xmlns:a16="http://schemas.microsoft.com/office/drawing/2014/main" id="{5554AFF3-51C2-5346-AF24-0DEE0B227067}"/>
              </a:ext>
            </a:extLst>
          </p:cNvPr>
          <p:cNvSpPr>
            <a:spLocks noChangeArrowheads="1"/>
          </p:cNvSpPr>
          <p:nvPr/>
        </p:nvSpPr>
        <p:spPr bwMode="auto">
          <a:xfrm>
            <a:off x="381000" y="1547813"/>
            <a:ext cx="8305800"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lphaUcPeriod"/>
            </a:pPr>
            <a:r>
              <a:rPr lang="en-CA" altLang="en-US" sz="2400" b="1" u="sng">
                <a:latin typeface="Arial" panose="020B0604020202020204" pitchFamily="34" charset="0"/>
              </a:rPr>
              <a:t>Description</a:t>
            </a:r>
          </a:p>
          <a:p>
            <a:pPr lvl="1" eaLnBrk="1" hangingPunct="1">
              <a:buFontTx/>
              <a:buChar char="•"/>
            </a:pPr>
            <a:r>
              <a:rPr lang="en-CA" altLang="en-US" sz="2400">
                <a:latin typeface="Arial" panose="020B0604020202020204" pitchFamily="34" charset="0"/>
              </a:rPr>
              <a:t>Series of observations used to characterise something</a:t>
            </a:r>
          </a:p>
          <a:p>
            <a:pPr lvl="1" eaLnBrk="1" hangingPunct="1">
              <a:buFontTx/>
              <a:buChar char="•"/>
            </a:pPr>
            <a:r>
              <a:rPr lang="en-CA" altLang="en-US" sz="2400">
                <a:latin typeface="Arial" panose="020B0604020202020204" pitchFamily="34" charset="0"/>
              </a:rPr>
              <a:t>List of properties of something</a:t>
            </a:r>
            <a:endParaRPr lang="en-US" altLang="en-US" sz="2400">
              <a:latin typeface="Arial" panose="020B0604020202020204" pitchFamily="34" charset="0"/>
            </a:endParaRPr>
          </a:p>
          <a:p>
            <a:pPr eaLnBrk="1" hangingPunct="1"/>
            <a:r>
              <a:rPr lang="en-CA" altLang="en-US" sz="2400" b="1">
                <a:latin typeface="Arial" panose="020B0604020202020204" pitchFamily="34" charset="0"/>
              </a:rPr>
              <a:t>B. </a:t>
            </a:r>
            <a:r>
              <a:rPr lang="en-CA" altLang="en-US" sz="2400" b="1" u="sng">
                <a:latin typeface="Arial" panose="020B0604020202020204" pitchFamily="34" charset="0"/>
              </a:rPr>
              <a:t>Data</a:t>
            </a:r>
          </a:p>
          <a:p>
            <a:pPr lvl="1" eaLnBrk="1" hangingPunct="1">
              <a:buFontTx/>
              <a:buChar char="•"/>
            </a:pPr>
            <a:r>
              <a:rPr lang="en-CA" altLang="en-US" sz="2400">
                <a:latin typeface="Arial" panose="020B0604020202020204" pitchFamily="34" charset="0"/>
              </a:rPr>
              <a:t>Quantitative information, experimentally determined</a:t>
            </a:r>
            <a:endParaRPr lang="en-US" altLang="en-US" sz="2400">
              <a:latin typeface="Arial" panose="020B0604020202020204" pitchFamily="34" charset="0"/>
            </a:endParaRPr>
          </a:p>
          <a:p>
            <a:pPr eaLnBrk="1" hangingPunct="1"/>
            <a:r>
              <a:rPr lang="en-CA" altLang="en-US" sz="2400" b="1">
                <a:latin typeface="Arial" panose="020B0604020202020204" pitchFamily="34" charset="0"/>
              </a:rPr>
              <a:t>C. </a:t>
            </a:r>
            <a:r>
              <a:rPr lang="en-CA" altLang="en-US" sz="2400" b="1" u="sng">
                <a:latin typeface="Arial" panose="020B0604020202020204" pitchFamily="34" charset="0"/>
              </a:rPr>
              <a:t>Experiment</a:t>
            </a:r>
            <a:endParaRPr lang="en-US" altLang="en-US" sz="2400" u="sng">
              <a:latin typeface="Arial" panose="020B0604020202020204" pitchFamily="34" charset="0"/>
            </a:endParaRPr>
          </a:p>
          <a:p>
            <a:pPr lvl="1" eaLnBrk="1" hangingPunct="1">
              <a:buFontTx/>
              <a:buChar char="•"/>
            </a:pPr>
            <a:r>
              <a:rPr lang="en-CA" altLang="en-US" sz="2400">
                <a:latin typeface="Arial" panose="020B0604020202020204" pitchFamily="34" charset="0"/>
              </a:rPr>
              <a:t>Test or procedure done answer a question or problem</a:t>
            </a:r>
          </a:p>
          <a:p>
            <a:pPr eaLnBrk="1" hangingPunct="1"/>
            <a:r>
              <a:rPr lang="en-US" altLang="en-US" sz="2400" b="1">
                <a:latin typeface="Arial" panose="020B0604020202020204" pitchFamily="34" charset="0"/>
              </a:rPr>
              <a:t>D. </a:t>
            </a:r>
            <a:r>
              <a:rPr lang="en-US" altLang="en-US" sz="2400" b="1" u="sng">
                <a:latin typeface="Arial" panose="020B0604020202020204" pitchFamily="34" charset="0"/>
              </a:rPr>
              <a:t>Observations</a:t>
            </a:r>
            <a:r>
              <a:rPr lang="en-US" altLang="en-US" sz="2400">
                <a:latin typeface="Arial" panose="020B0604020202020204" pitchFamily="34" charset="0"/>
              </a:rPr>
              <a:t>:</a:t>
            </a:r>
          </a:p>
          <a:p>
            <a:pPr lvl="1" eaLnBrk="1" hangingPunct="1">
              <a:buFontTx/>
              <a:buChar char="•"/>
            </a:pPr>
            <a:r>
              <a:rPr lang="en-US" altLang="en-US" sz="2400">
                <a:latin typeface="Arial" panose="020B0604020202020204" pitchFamily="34" charset="0"/>
              </a:rPr>
              <a:t>The use of all of the senses (sight, taste, smell, hearing and touch) to gather information from and about your surroundings</a:t>
            </a:r>
            <a:endParaRPr lang="en-CA" altLang="en-US">
              <a:latin typeface="Arial" panose="020B0604020202020204" pitchFamily="34" charset="0"/>
            </a:endParaRPr>
          </a:p>
          <a:p>
            <a:pPr lvl="1" eaLnBrk="1" hangingPunct="1"/>
            <a:endParaRPr lang="en-US" altLang="en-US">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4D4AD066-68E0-0444-AA92-23B1FB750DFD}"/>
              </a:ext>
            </a:extLst>
          </p:cNvPr>
          <p:cNvSpPr>
            <a:spLocks noGrp="1" noChangeArrowheads="1"/>
          </p:cNvSpPr>
          <p:nvPr>
            <p:ph type="title"/>
          </p:nvPr>
        </p:nvSpPr>
        <p:spPr/>
        <p:txBody>
          <a:bodyPr/>
          <a:lstStyle/>
          <a:p>
            <a:pPr eaLnBrk="1" hangingPunct="1"/>
            <a:r>
              <a:rPr lang="en-CA" altLang="en-US" sz="4000" b="1" u="sng"/>
              <a:t>Physical properties definitions</a:t>
            </a:r>
            <a:r>
              <a:rPr lang="en-CA" altLang="en-US" sz="4000"/>
              <a:t>:</a:t>
            </a:r>
            <a:endParaRPr lang="en-US" altLang="en-US" sz="4000"/>
          </a:p>
        </p:txBody>
      </p:sp>
      <p:sp>
        <p:nvSpPr>
          <p:cNvPr id="28674" name="Rectangle 3">
            <a:extLst>
              <a:ext uri="{FF2B5EF4-FFF2-40B4-BE49-F238E27FC236}">
                <a16:creationId xmlns:a16="http://schemas.microsoft.com/office/drawing/2014/main" id="{B2CE3FEA-2D1D-3845-8108-CA7CCAE487C5}"/>
              </a:ext>
            </a:extLst>
          </p:cNvPr>
          <p:cNvSpPr>
            <a:spLocks noGrp="1" noChangeArrowheads="1"/>
          </p:cNvSpPr>
          <p:nvPr>
            <p:ph idx="1"/>
          </p:nvPr>
        </p:nvSpPr>
        <p:spPr>
          <a:xfrm>
            <a:off x="628650" y="1825625"/>
            <a:ext cx="7886700" cy="4667250"/>
          </a:xfrm>
        </p:spPr>
        <p:txBody>
          <a:bodyPr rtlCol="0">
            <a:normAutofit lnSpcReduction="10000"/>
          </a:bodyPr>
          <a:lstStyle/>
          <a:p>
            <a:pPr marL="609600" indent="-609600" eaLnBrk="1" hangingPunct="1">
              <a:lnSpc>
                <a:spcPct val="80000"/>
              </a:lnSpc>
              <a:defRPr/>
            </a:pPr>
            <a:r>
              <a:rPr lang="en-CA" altLang="en-US" sz="4000" b="1" dirty="0"/>
              <a:t>Hardness</a:t>
            </a:r>
            <a:endParaRPr lang="en-CA" altLang="en-US" sz="4000" dirty="0"/>
          </a:p>
          <a:p>
            <a:pPr marL="990600" lvl="1" indent="-533400" eaLnBrk="1" hangingPunct="1">
              <a:lnSpc>
                <a:spcPct val="80000"/>
              </a:lnSpc>
              <a:defRPr/>
            </a:pPr>
            <a:r>
              <a:rPr lang="en-CA" altLang="en-US" sz="2800" dirty="0"/>
              <a:t>the ability to resist abrasion or scratching</a:t>
            </a:r>
            <a:endParaRPr lang="en-CA" altLang="en-US" sz="2800" b="1" dirty="0"/>
          </a:p>
          <a:p>
            <a:pPr marL="609600" indent="-609600" eaLnBrk="1" hangingPunct="1">
              <a:lnSpc>
                <a:spcPct val="80000"/>
              </a:lnSpc>
              <a:defRPr/>
            </a:pPr>
            <a:r>
              <a:rPr lang="en-CA" altLang="en-US" sz="4000" b="1" dirty="0"/>
              <a:t>Malleability</a:t>
            </a:r>
            <a:endParaRPr lang="en-CA" altLang="en-US" sz="4000" dirty="0"/>
          </a:p>
          <a:p>
            <a:pPr marL="990600" lvl="1" indent="-533400" eaLnBrk="1" hangingPunct="1">
              <a:lnSpc>
                <a:spcPct val="80000"/>
              </a:lnSpc>
              <a:defRPr/>
            </a:pPr>
            <a:r>
              <a:rPr lang="en-CA" altLang="en-US" sz="2800" dirty="0"/>
              <a:t>the ability to be rolled or shaped into thin sheets</a:t>
            </a:r>
            <a:endParaRPr lang="en-CA" altLang="en-US" sz="2800" b="1" dirty="0"/>
          </a:p>
          <a:p>
            <a:pPr marL="609600" indent="-609600" eaLnBrk="1" hangingPunct="1">
              <a:lnSpc>
                <a:spcPct val="80000"/>
              </a:lnSpc>
              <a:defRPr/>
            </a:pPr>
            <a:r>
              <a:rPr lang="en-CA" altLang="en-US" sz="4000" b="1" dirty="0"/>
              <a:t>Ductility</a:t>
            </a:r>
            <a:endParaRPr lang="en-CA" altLang="en-US" sz="4000" dirty="0"/>
          </a:p>
          <a:p>
            <a:pPr marL="990600" lvl="1" indent="-533400" eaLnBrk="1" hangingPunct="1">
              <a:lnSpc>
                <a:spcPct val="80000"/>
              </a:lnSpc>
              <a:defRPr/>
            </a:pPr>
            <a:r>
              <a:rPr lang="en-CA" altLang="en-US" sz="2800" dirty="0"/>
              <a:t>the ability to be stretched or drawn into wires</a:t>
            </a:r>
            <a:endParaRPr lang="en-CA" altLang="en-US" sz="2800" b="1" dirty="0"/>
          </a:p>
          <a:p>
            <a:pPr marL="609600" indent="-609600" eaLnBrk="1" hangingPunct="1">
              <a:lnSpc>
                <a:spcPct val="80000"/>
              </a:lnSpc>
              <a:defRPr/>
            </a:pPr>
            <a:r>
              <a:rPr lang="en-CA" altLang="en-US" sz="4000" b="1" dirty="0"/>
              <a:t>Lustre</a:t>
            </a:r>
            <a:endParaRPr lang="en-CA" altLang="en-US" sz="4000" dirty="0"/>
          </a:p>
          <a:p>
            <a:pPr marL="990600" lvl="1" indent="-533400" eaLnBrk="1" hangingPunct="1">
              <a:lnSpc>
                <a:spcPct val="80000"/>
              </a:lnSpc>
              <a:defRPr/>
            </a:pPr>
            <a:r>
              <a:rPr lang="en-CA" altLang="en-US" sz="2800" dirty="0"/>
              <a:t>the manner in which a solid reflects light</a:t>
            </a:r>
          </a:p>
          <a:p>
            <a:pPr marL="990600" lvl="1" indent="-533400" eaLnBrk="1" hangingPunct="1">
              <a:lnSpc>
                <a:spcPct val="80000"/>
              </a:lnSpc>
              <a:defRPr/>
            </a:pPr>
            <a:r>
              <a:rPr lang="en-CA" altLang="en-US" sz="2800" dirty="0"/>
              <a:t>Terms include: metallic, adamantine, glassy, oily, pearly, silky or dull</a:t>
            </a:r>
            <a:endParaRPr lang="en-CA" altLang="en-US"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a:extLst>
              <a:ext uri="{FF2B5EF4-FFF2-40B4-BE49-F238E27FC236}">
                <a16:creationId xmlns:a16="http://schemas.microsoft.com/office/drawing/2014/main" id="{1F4CC6B6-B82B-6B4F-9885-B014BB35C30F}"/>
              </a:ext>
            </a:extLst>
          </p:cNvPr>
          <p:cNvSpPr>
            <a:spLocks noGrp="1" noChangeArrowheads="1"/>
          </p:cNvSpPr>
          <p:nvPr>
            <p:ph idx="1"/>
          </p:nvPr>
        </p:nvSpPr>
        <p:spPr>
          <a:xfrm>
            <a:off x="457200" y="304800"/>
            <a:ext cx="8229600" cy="5821363"/>
          </a:xfrm>
        </p:spPr>
        <p:txBody>
          <a:bodyPr rtlCol="0">
            <a:normAutofit fontScale="92500" lnSpcReduction="20000"/>
          </a:bodyPr>
          <a:lstStyle/>
          <a:p>
            <a:pPr marL="609600" indent="-609600" eaLnBrk="1" hangingPunct="1">
              <a:lnSpc>
                <a:spcPct val="80000"/>
              </a:lnSpc>
              <a:defRPr/>
            </a:pPr>
            <a:r>
              <a:rPr lang="en-CA" altLang="en-US" sz="4400" b="1" dirty="0"/>
              <a:t>Viscosity</a:t>
            </a:r>
            <a:endParaRPr lang="en-CA" altLang="en-US" sz="4400" dirty="0"/>
          </a:p>
          <a:p>
            <a:pPr marL="990600" lvl="1" indent="-533400" eaLnBrk="1" hangingPunct="1">
              <a:lnSpc>
                <a:spcPct val="80000"/>
              </a:lnSpc>
              <a:defRPr/>
            </a:pPr>
            <a:r>
              <a:rPr lang="en-CA" altLang="en-US" sz="3200" dirty="0"/>
              <a:t>the resistance of a fluid to flow (low = fast, high = slow)</a:t>
            </a:r>
            <a:endParaRPr lang="en-CA" altLang="en-US" sz="3200" b="1" dirty="0"/>
          </a:p>
          <a:p>
            <a:pPr marL="609600" indent="-609600" eaLnBrk="1" hangingPunct="1">
              <a:lnSpc>
                <a:spcPct val="80000"/>
              </a:lnSpc>
              <a:defRPr/>
            </a:pPr>
            <a:r>
              <a:rPr lang="en-CA" altLang="en-US" sz="4400" b="1" dirty="0"/>
              <a:t>Diffusion</a:t>
            </a:r>
            <a:endParaRPr lang="en-CA" altLang="en-US" sz="4400" dirty="0"/>
          </a:p>
          <a:p>
            <a:pPr marL="990600" lvl="1" indent="-533400" eaLnBrk="1" hangingPunct="1">
              <a:lnSpc>
                <a:spcPct val="80000"/>
              </a:lnSpc>
              <a:defRPr/>
            </a:pPr>
            <a:r>
              <a:rPr lang="en-CA" altLang="en-US" sz="3200" dirty="0"/>
              <a:t>the intermingling of fluids as a result of motion within the fluid (gases and liquids)</a:t>
            </a:r>
          </a:p>
          <a:p>
            <a:pPr marL="609600" indent="-609600" eaLnBrk="1" hangingPunct="1">
              <a:lnSpc>
                <a:spcPct val="80000"/>
              </a:lnSpc>
              <a:defRPr/>
            </a:pPr>
            <a:r>
              <a:rPr lang="en-CA" altLang="en-US" sz="4400" b="1" dirty="0"/>
              <a:t>Vapour</a:t>
            </a:r>
            <a:endParaRPr lang="en-CA" altLang="en-US" sz="4400" dirty="0"/>
          </a:p>
          <a:p>
            <a:pPr marL="990600" lvl="1" indent="-533400" eaLnBrk="1" hangingPunct="1">
              <a:lnSpc>
                <a:spcPct val="80000"/>
              </a:lnSpc>
              <a:defRPr/>
            </a:pPr>
            <a:r>
              <a:rPr lang="en-CA" altLang="en-US" sz="3200" dirty="0"/>
              <a:t>gaseous material formed by the evaporation of a substance which boils above room temperature</a:t>
            </a:r>
          </a:p>
          <a:p>
            <a:pPr marL="990600" lvl="1" indent="-533400" eaLnBrk="1" hangingPunct="1">
              <a:lnSpc>
                <a:spcPct val="80000"/>
              </a:lnSpc>
              <a:defRPr/>
            </a:pPr>
            <a:r>
              <a:rPr lang="en-CA" altLang="en-US" sz="3200" dirty="0"/>
              <a:t>If a substance boils below room temperature it is called a gas (see the periodic table)</a:t>
            </a:r>
          </a:p>
          <a:p>
            <a:pPr marL="609600" indent="-609600" eaLnBrk="1" hangingPunct="1">
              <a:lnSpc>
                <a:spcPct val="80000"/>
              </a:lnSpc>
              <a:defRPr/>
            </a:pPr>
            <a:r>
              <a:rPr lang="en-CA" altLang="en-US" sz="4400" b="1" dirty="0"/>
              <a:t>Vapour pressure</a:t>
            </a:r>
            <a:endParaRPr lang="en-CA" altLang="en-US" sz="4400" dirty="0"/>
          </a:p>
          <a:p>
            <a:pPr marL="990600" lvl="1" indent="-533400" eaLnBrk="1" hangingPunct="1">
              <a:lnSpc>
                <a:spcPct val="80000"/>
              </a:lnSpc>
              <a:defRPr/>
            </a:pPr>
            <a:r>
              <a:rPr lang="en-CA" altLang="en-US" sz="3200" dirty="0"/>
              <a:t>the pressure created by the vapour evaporating from a liquid</a:t>
            </a:r>
            <a:endParaRPr lang="en-US" altLang="en-US" sz="3200" dirty="0"/>
          </a:p>
          <a:p>
            <a:pPr marL="609600" indent="-609600" eaLnBrk="1" hangingPunct="1">
              <a:lnSpc>
                <a:spcPct val="80000"/>
              </a:lnSpc>
              <a:defRPr/>
            </a:pPr>
            <a:endParaRPr lang="en-US" alt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opper-Wire">
            <a:extLst>
              <a:ext uri="{FF2B5EF4-FFF2-40B4-BE49-F238E27FC236}">
                <a16:creationId xmlns:a16="http://schemas.microsoft.com/office/drawing/2014/main" id="{E4181971-7363-4A43-8681-B5A1408DD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3" descr="31WVWWMDZ9L">
            <a:extLst>
              <a:ext uri="{FF2B5EF4-FFF2-40B4-BE49-F238E27FC236}">
                <a16:creationId xmlns:a16="http://schemas.microsoft.com/office/drawing/2014/main" id="{8CF34E3D-894D-0B4C-ADD4-6281D370E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chfa_03_img0509">
            <a:extLst>
              <a:ext uri="{FF2B5EF4-FFF2-40B4-BE49-F238E27FC236}">
                <a16:creationId xmlns:a16="http://schemas.microsoft.com/office/drawing/2014/main" id="{47E52499-A878-744B-A020-BA3D82424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0"/>
            <a:ext cx="32575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descr="610x">
            <a:extLst>
              <a:ext uri="{FF2B5EF4-FFF2-40B4-BE49-F238E27FC236}">
                <a16:creationId xmlns:a16="http://schemas.microsoft.com/office/drawing/2014/main" id="{C585B662-DCDC-2149-A613-C583160A2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28600"/>
            <a:ext cx="2514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Diffusion">
            <a:extLst>
              <a:ext uri="{FF2B5EF4-FFF2-40B4-BE49-F238E27FC236}">
                <a16:creationId xmlns:a16="http://schemas.microsoft.com/office/drawing/2014/main" id="{46F690DB-E5F4-8F45-A593-8F76BAE698F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200400"/>
            <a:ext cx="4038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5019403">
            <a:extLst>
              <a:ext uri="{FF2B5EF4-FFF2-40B4-BE49-F238E27FC236}">
                <a16:creationId xmlns:a16="http://schemas.microsoft.com/office/drawing/2014/main" id="{76DFBE60-3F57-D54D-ACD2-D1F7EE15D0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029200"/>
            <a:ext cx="240982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8">
            <a:extLst>
              <a:ext uri="{FF2B5EF4-FFF2-40B4-BE49-F238E27FC236}">
                <a16:creationId xmlns:a16="http://schemas.microsoft.com/office/drawing/2014/main" id="{59B8A9E7-75C8-6341-85E7-5C5D9E55FAE9}"/>
              </a:ext>
            </a:extLst>
          </p:cNvPr>
          <p:cNvSpPr txBox="1">
            <a:spLocks noChangeArrowheads="1"/>
          </p:cNvSpPr>
          <p:nvPr/>
        </p:nvSpPr>
        <p:spPr bwMode="auto">
          <a:xfrm>
            <a:off x="609600" y="228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chemeClr val="bg2"/>
                </a:solidFill>
                <a:latin typeface="Tahoma" panose="020B0604030504040204" pitchFamily="34" charset="0"/>
              </a:rPr>
              <a:t>Ductile</a:t>
            </a:r>
          </a:p>
        </p:txBody>
      </p:sp>
      <p:sp>
        <p:nvSpPr>
          <p:cNvPr id="39944" name="Text Box 9">
            <a:extLst>
              <a:ext uri="{FF2B5EF4-FFF2-40B4-BE49-F238E27FC236}">
                <a16:creationId xmlns:a16="http://schemas.microsoft.com/office/drawing/2014/main" id="{27AC2728-78B1-A34D-B3FD-F189999C9E4C}"/>
              </a:ext>
            </a:extLst>
          </p:cNvPr>
          <p:cNvSpPr txBox="1">
            <a:spLocks noChangeArrowheads="1"/>
          </p:cNvSpPr>
          <p:nvPr/>
        </p:nvSpPr>
        <p:spPr bwMode="auto">
          <a:xfrm>
            <a:off x="3581400" y="228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chemeClr val="bg2"/>
                </a:solidFill>
                <a:latin typeface="Tahoma" panose="020B0604030504040204" pitchFamily="34" charset="0"/>
              </a:rPr>
              <a:t>Malleable</a:t>
            </a:r>
          </a:p>
        </p:txBody>
      </p:sp>
      <p:sp>
        <p:nvSpPr>
          <p:cNvPr id="39945" name="Text Box 10">
            <a:extLst>
              <a:ext uri="{FF2B5EF4-FFF2-40B4-BE49-F238E27FC236}">
                <a16:creationId xmlns:a16="http://schemas.microsoft.com/office/drawing/2014/main" id="{8FC7BB9F-0DF7-7D41-81E1-1F91EE17CD14}"/>
              </a:ext>
            </a:extLst>
          </p:cNvPr>
          <p:cNvSpPr txBox="1">
            <a:spLocks noChangeArrowheads="1"/>
          </p:cNvSpPr>
          <p:nvPr/>
        </p:nvSpPr>
        <p:spPr bwMode="auto">
          <a:xfrm>
            <a:off x="6705600" y="381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latin typeface="Tahoma" panose="020B0604030504040204" pitchFamily="34" charset="0"/>
              </a:rPr>
              <a:t>Lustre</a:t>
            </a:r>
          </a:p>
        </p:txBody>
      </p:sp>
      <p:sp>
        <p:nvSpPr>
          <p:cNvPr id="39946" name="Text Box 11">
            <a:extLst>
              <a:ext uri="{FF2B5EF4-FFF2-40B4-BE49-F238E27FC236}">
                <a16:creationId xmlns:a16="http://schemas.microsoft.com/office/drawing/2014/main" id="{629CE508-E472-B94C-9327-4C1D8FFE0691}"/>
              </a:ext>
            </a:extLst>
          </p:cNvPr>
          <p:cNvSpPr txBox="1">
            <a:spLocks noChangeArrowheads="1"/>
          </p:cNvSpPr>
          <p:nvPr/>
        </p:nvSpPr>
        <p:spPr bwMode="auto">
          <a:xfrm>
            <a:off x="1828800" y="4038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chemeClr val="bg2"/>
                </a:solidFill>
                <a:latin typeface="Tahoma" panose="020B0604030504040204" pitchFamily="34" charset="0"/>
              </a:rPr>
              <a:t>Viscosity</a:t>
            </a:r>
          </a:p>
        </p:txBody>
      </p:sp>
      <p:sp>
        <p:nvSpPr>
          <p:cNvPr id="39947" name="Text Box 12">
            <a:extLst>
              <a:ext uri="{FF2B5EF4-FFF2-40B4-BE49-F238E27FC236}">
                <a16:creationId xmlns:a16="http://schemas.microsoft.com/office/drawing/2014/main" id="{58DCAA02-D3E0-194A-985F-EB293E68C625}"/>
              </a:ext>
            </a:extLst>
          </p:cNvPr>
          <p:cNvSpPr txBox="1">
            <a:spLocks noChangeArrowheads="1"/>
          </p:cNvSpPr>
          <p:nvPr/>
        </p:nvSpPr>
        <p:spPr bwMode="auto">
          <a:xfrm>
            <a:off x="5486400" y="5867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chemeClr val="bg2"/>
                </a:solidFill>
                <a:latin typeface="Tahoma" panose="020B0604030504040204" pitchFamily="34" charset="0"/>
              </a:rPr>
              <a:t>Diffusion</a:t>
            </a:r>
          </a:p>
        </p:txBody>
      </p:sp>
      <p:sp>
        <p:nvSpPr>
          <p:cNvPr id="39948" name="Text Box 13">
            <a:extLst>
              <a:ext uri="{FF2B5EF4-FFF2-40B4-BE49-F238E27FC236}">
                <a16:creationId xmlns:a16="http://schemas.microsoft.com/office/drawing/2014/main" id="{CB4C7BA8-57F8-C841-8EE1-B6E8310EDFC2}"/>
              </a:ext>
            </a:extLst>
          </p:cNvPr>
          <p:cNvSpPr txBox="1">
            <a:spLocks noChangeArrowheads="1"/>
          </p:cNvSpPr>
          <p:nvPr/>
        </p:nvSpPr>
        <p:spPr bwMode="auto">
          <a:xfrm>
            <a:off x="685800" y="5105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chemeClr val="bg2"/>
                </a:solidFill>
                <a:latin typeface="Tahoma" panose="020B0604030504040204" pitchFamily="34" charset="0"/>
              </a:rPr>
              <a:t>Hardness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a:extLst>
              <a:ext uri="{FF2B5EF4-FFF2-40B4-BE49-F238E27FC236}">
                <a16:creationId xmlns:a16="http://schemas.microsoft.com/office/drawing/2014/main" id="{25696FE0-366C-9249-87FD-26B6F0A5D0C8}"/>
              </a:ext>
            </a:extLst>
          </p:cNvPr>
          <p:cNvSpPr>
            <a:spLocks noGrp="1" noChangeArrowheads="1"/>
          </p:cNvSpPr>
          <p:nvPr>
            <p:ph type="title"/>
          </p:nvPr>
        </p:nvSpPr>
        <p:spPr>
          <a:xfrm>
            <a:off x="533400" y="274638"/>
            <a:ext cx="8153400" cy="4144962"/>
          </a:xfrm>
        </p:spPr>
        <p:txBody>
          <a:bodyPr/>
          <a:lstStyle/>
          <a:p>
            <a:pPr eaLnBrk="1" hangingPunct="1"/>
            <a:r>
              <a:rPr lang="en-CA" altLang="en-US"/>
              <a:t>Assignment: </a:t>
            </a:r>
            <a:br>
              <a:rPr lang="en-CA" altLang="en-US"/>
            </a:br>
            <a:r>
              <a:rPr lang="en-CA" altLang="en-US"/>
              <a:t>pg44-49 # 13, 14, 15, 17 (not ‘e’), 18, 19, 20, 21, 22, 24, 29, and 31</a:t>
            </a:r>
            <a:r>
              <a:rPr lang="en-US" altLang="en-US"/>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015F5DC4-8926-B64C-A5DF-610285AF96FD}"/>
              </a:ext>
            </a:extLst>
          </p:cNvPr>
          <p:cNvSpPr>
            <a:spLocks noGrp="1" noChangeArrowheads="1"/>
          </p:cNvSpPr>
          <p:nvPr>
            <p:ph type="title"/>
          </p:nvPr>
        </p:nvSpPr>
        <p:spPr/>
        <p:txBody>
          <a:bodyPr/>
          <a:lstStyle/>
          <a:p>
            <a:pPr eaLnBrk="1" hangingPunct="1"/>
            <a:r>
              <a:rPr lang="en-CA" altLang="en-US" sz="4000" b="1" i="1"/>
              <a:t>3-3. The Classification of Matter</a:t>
            </a:r>
            <a:r>
              <a:rPr lang="en-US" altLang="en-US" sz="4000"/>
              <a:t> </a:t>
            </a:r>
          </a:p>
        </p:txBody>
      </p:sp>
      <p:sp>
        <p:nvSpPr>
          <p:cNvPr id="41986" name="Rectangle 3">
            <a:extLst>
              <a:ext uri="{FF2B5EF4-FFF2-40B4-BE49-F238E27FC236}">
                <a16:creationId xmlns:a16="http://schemas.microsoft.com/office/drawing/2014/main" id="{1451FB38-4C04-D845-82C5-705130376E26}"/>
              </a:ext>
            </a:extLst>
          </p:cNvPr>
          <p:cNvSpPr>
            <a:spLocks noGrp="1" noChangeArrowheads="1"/>
          </p:cNvSpPr>
          <p:nvPr>
            <p:ph idx="1"/>
          </p:nvPr>
        </p:nvSpPr>
        <p:spPr/>
        <p:txBody>
          <a:bodyPr/>
          <a:lstStyle/>
          <a:p>
            <a:pPr eaLnBrk="1" hangingPunct="1">
              <a:buFont typeface="Wingdings" pitchFamily="2" charset="2"/>
              <a:buNone/>
            </a:pPr>
            <a:r>
              <a:rPr lang="en-CA" altLang="en-US" sz="2800" b="1" u="sng"/>
              <a:t>Definitions</a:t>
            </a:r>
            <a:r>
              <a:rPr lang="en-CA" altLang="en-US" sz="2800"/>
              <a:t>:</a:t>
            </a:r>
            <a:endParaRPr lang="en-CA" altLang="en-US" sz="2800" b="1"/>
          </a:p>
          <a:p>
            <a:pPr eaLnBrk="1" hangingPunct="1"/>
            <a:r>
              <a:rPr lang="en-CA" altLang="en-US" sz="2800" b="1"/>
              <a:t>Particle</a:t>
            </a:r>
            <a:endParaRPr lang="en-CA" altLang="en-US" sz="2800"/>
          </a:p>
          <a:p>
            <a:pPr lvl="1" eaLnBrk="1" hangingPunct="1"/>
            <a:r>
              <a:rPr lang="en-CA" altLang="en-US" sz="2400"/>
              <a:t>A general term used to describe a small bit of matter</a:t>
            </a:r>
            <a:endParaRPr lang="en-CA" altLang="en-US" sz="2400" b="1"/>
          </a:p>
          <a:p>
            <a:pPr eaLnBrk="1" hangingPunct="1"/>
            <a:r>
              <a:rPr lang="en-CA" altLang="en-US" sz="2800" b="1"/>
              <a:t>Atom</a:t>
            </a:r>
            <a:endParaRPr lang="en-CA" altLang="en-US" sz="2800"/>
          </a:p>
          <a:p>
            <a:pPr lvl="1" eaLnBrk="1" hangingPunct="1"/>
            <a:r>
              <a:rPr lang="en-CA" altLang="en-US" sz="2400"/>
              <a:t>The smallest possible unit of an element which retains the fundamental properties of the element</a:t>
            </a:r>
            <a:endParaRPr lang="en-CA" altLang="en-US" sz="2400" b="1"/>
          </a:p>
          <a:p>
            <a:pPr eaLnBrk="1" hangingPunct="1"/>
            <a:r>
              <a:rPr lang="en-CA" altLang="en-US" sz="2800" b="1"/>
              <a:t>Element</a:t>
            </a:r>
            <a:endParaRPr lang="en-CA" altLang="en-US" sz="2800"/>
          </a:p>
          <a:p>
            <a:pPr lvl="1" eaLnBrk="1" hangingPunct="1"/>
            <a:r>
              <a:rPr lang="en-CA" altLang="en-US" sz="2400"/>
              <a:t>A substance which cannot be separated into simpler substance as a result of any CHEMICAL process</a:t>
            </a:r>
          </a:p>
          <a:p>
            <a:pPr lvl="1" eaLnBrk="1" hangingPunct="1"/>
            <a:r>
              <a:rPr lang="en-CA" altLang="en-US" sz="2400"/>
              <a:t>Only 1 type of atoms present</a:t>
            </a:r>
            <a:endParaRPr lang="en-US" alt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a:extLst>
              <a:ext uri="{FF2B5EF4-FFF2-40B4-BE49-F238E27FC236}">
                <a16:creationId xmlns:a16="http://schemas.microsoft.com/office/drawing/2014/main" id="{7EA33A53-E767-C44A-A5A0-5D2FDD53B608}"/>
              </a:ext>
            </a:extLst>
          </p:cNvPr>
          <p:cNvSpPr>
            <a:spLocks noGrp="1" noChangeArrowheads="1"/>
          </p:cNvSpPr>
          <p:nvPr>
            <p:ph idx="1"/>
          </p:nvPr>
        </p:nvSpPr>
        <p:spPr>
          <a:xfrm>
            <a:off x="457200" y="457200"/>
            <a:ext cx="8229600" cy="5668963"/>
          </a:xfrm>
        </p:spPr>
        <p:txBody>
          <a:bodyPr/>
          <a:lstStyle/>
          <a:p>
            <a:pPr eaLnBrk="1" hangingPunct="1"/>
            <a:r>
              <a:rPr lang="en-CA" altLang="en-US" sz="4000" b="1"/>
              <a:t>Molecule</a:t>
            </a:r>
            <a:endParaRPr lang="en-CA" altLang="en-US" sz="4000"/>
          </a:p>
          <a:p>
            <a:pPr lvl="1" eaLnBrk="1" hangingPunct="1"/>
            <a:r>
              <a:rPr lang="en-CA" altLang="en-US" sz="3600"/>
              <a:t>a cluster of 2 or more atoms held together strongly by electrical forces</a:t>
            </a:r>
            <a:endParaRPr lang="en-CA" altLang="en-US" sz="3600" b="1"/>
          </a:p>
          <a:p>
            <a:pPr eaLnBrk="1" hangingPunct="1"/>
            <a:r>
              <a:rPr lang="en-CA" altLang="en-US" sz="4000" b="1"/>
              <a:t>Compound</a:t>
            </a:r>
            <a:endParaRPr lang="en-CA" altLang="en-US" sz="4000"/>
          </a:p>
          <a:p>
            <a:pPr lvl="1" eaLnBrk="1" hangingPunct="1"/>
            <a:r>
              <a:rPr lang="en-CA" altLang="en-US" sz="3600"/>
              <a:t>A pure substance made of more than 1 type of atom</a:t>
            </a:r>
          </a:p>
          <a:p>
            <a:pPr lvl="1" eaLnBrk="1" hangingPunct="1"/>
            <a:r>
              <a:rPr lang="en-CA" altLang="en-US" sz="3600"/>
              <a:t>Only one type of molecule is a compound</a:t>
            </a:r>
            <a:endParaRPr lang="en-US" altLang="en-US"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89" name="Group 45">
            <a:extLst>
              <a:ext uri="{FF2B5EF4-FFF2-40B4-BE49-F238E27FC236}">
                <a16:creationId xmlns:a16="http://schemas.microsoft.com/office/drawing/2014/main" id="{D8660F6C-8514-A247-9305-3E3950425079}"/>
              </a:ext>
            </a:extLst>
          </p:cNvPr>
          <p:cNvGraphicFramePr>
            <a:graphicFrameLocks noGrp="1"/>
          </p:cNvGraphicFramePr>
          <p:nvPr/>
        </p:nvGraphicFramePr>
        <p:xfrm>
          <a:off x="533400" y="685800"/>
          <a:ext cx="8153400" cy="5851533"/>
        </p:xfrm>
        <a:graphic>
          <a:graphicData uri="http://schemas.openxmlformats.org/drawingml/2006/table">
            <a:tbl>
              <a:tblPr/>
              <a:tblGrid>
                <a:gridCol w="4075113">
                  <a:extLst>
                    <a:ext uri="{9D8B030D-6E8A-4147-A177-3AD203B41FA5}">
                      <a16:colId xmlns:a16="http://schemas.microsoft.com/office/drawing/2014/main" val="20000"/>
                    </a:ext>
                  </a:extLst>
                </a:gridCol>
                <a:gridCol w="4078287">
                  <a:extLst>
                    <a:ext uri="{9D8B030D-6E8A-4147-A177-3AD203B41FA5}">
                      <a16:colId xmlns:a16="http://schemas.microsoft.com/office/drawing/2014/main" val="20001"/>
                    </a:ext>
                  </a:extLst>
                </a:gridCol>
              </a:tblGrid>
              <a:tr h="2042136">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3200" b="1"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If a single particle is a/an:</a:t>
                      </a:r>
                      <a:endParaRPr kumimoji="0" lang="en-CA" sz="32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3200" b="1"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Then a large-scale, visible collection of these particles is called:</a:t>
                      </a:r>
                      <a:endParaRPr kumimoji="0" lang="en-CA" sz="32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49119">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32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Atom</a:t>
                      </a:r>
                      <a:endParaRPr kumimoji="0" lang="en-US" sz="32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65000"/>
                        <a:buFont typeface="Wingdings" pitchFamily="2" charset="2"/>
                        <a:buNone/>
                        <a:tabLst/>
                      </a:pPr>
                      <a:r>
                        <a:rPr kumimoji="0" lang="en-CA" sz="1800" b="0" i="1"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or</a:t>
                      </a:r>
                      <a:endParaRPr kumimoji="0" lang="en-US" sz="1800" b="0" i="1"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65000"/>
                        <a:buFont typeface="Wingdings" pitchFamily="2" charset="2"/>
                        <a:buNone/>
                        <a:tabLst/>
                      </a:pPr>
                      <a:r>
                        <a:rPr kumimoji="0" lang="en-CA" sz="32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Molecule made of identical atoms</a:t>
                      </a:r>
                      <a:endParaRPr kumimoji="0" lang="en-CA" sz="32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32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Element</a:t>
                      </a:r>
                      <a:endParaRPr kumimoji="0" lang="en-CA" sz="32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0270">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32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Molecules made of different atoms</a:t>
                      </a:r>
                      <a:endParaRPr kumimoji="0" lang="en-CA" sz="32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CA" sz="3200" b="0" i="0" u="none" strike="noStrike" cap="none" normalizeH="0" baseline="0">
                          <a:ln>
                            <a:noFill/>
                          </a:ln>
                          <a:solidFill>
                            <a:schemeClr val="tx1"/>
                          </a:solidFill>
                          <a:effectLst>
                            <a:outerShdw blurRad="38100" dist="38100" dir="2700000" algn="tl">
                              <a:srgbClr val="000000"/>
                            </a:outerShdw>
                          </a:effectLst>
                          <a:latin typeface="Comic Sans MS" pitchFamily="66" charset="0"/>
                          <a:cs typeface="Times New Roman" pitchFamily="18" charset="0"/>
                        </a:rPr>
                        <a:t>Compound</a:t>
                      </a:r>
                      <a:endParaRPr kumimoji="0" lang="en-CA" sz="32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BAC0D38C-0980-DE43-AB1D-1CBDA1CDDD27}"/>
              </a:ext>
            </a:extLst>
          </p:cNvPr>
          <p:cNvSpPr>
            <a:spLocks noGrp="1" noChangeArrowheads="1"/>
          </p:cNvSpPr>
          <p:nvPr>
            <p:ph type="title"/>
          </p:nvPr>
        </p:nvSpPr>
        <p:spPr>
          <a:xfrm>
            <a:off x="628650" y="152400"/>
            <a:ext cx="7886700" cy="473075"/>
          </a:xfrm>
        </p:spPr>
        <p:txBody>
          <a:bodyPr/>
          <a:lstStyle/>
          <a:p>
            <a:pPr eaLnBrk="1" hangingPunct="1"/>
            <a:r>
              <a:rPr lang="en-US" altLang="en-US"/>
              <a:t>What is an ion?</a:t>
            </a:r>
          </a:p>
        </p:txBody>
      </p:sp>
      <p:sp>
        <p:nvSpPr>
          <p:cNvPr id="45058" name="Rectangle 3">
            <a:extLst>
              <a:ext uri="{FF2B5EF4-FFF2-40B4-BE49-F238E27FC236}">
                <a16:creationId xmlns:a16="http://schemas.microsoft.com/office/drawing/2014/main" id="{60657FE2-A883-8C47-8206-AE4A257C323C}"/>
              </a:ext>
            </a:extLst>
          </p:cNvPr>
          <p:cNvSpPr>
            <a:spLocks noGrp="1" noChangeArrowheads="1"/>
          </p:cNvSpPr>
          <p:nvPr>
            <p:ph idx="1"/>
          </p:nvPr>
        </p:nvSpPr>
        <p:spPr>
          <a:xfrm>
            <a:off x="457200" y="609600"/>
            <a:ext cx="8229600" cy="1601788"/>
          </a:xfrm>
        </p:spPr>
        <p:txBody>
          <a:bodyPr/>
          <a:lstStyle/>
          <a:p>
            <a:pPr eaLnBrk="1" hangingPunct="1"/>
            <a:r>
              <a:rPr lang="en-CA" altLang="en-US" sz="2800" b="1"/>
              <a:t>An atom is a neutral particle because it contains an equal number of electrons (neg charge) and protons (positive charge)</a:t>
            </a:r>
          </a:p>
          <a:p>
            <a:pPr eaLnBrk="1" hangingPunct="1">
              <a:buFont typeface="Wingdings" pitchFamily="2" charset="2"/>
              <a:buNone/>
            </a:pPr>
            <a:endParaRPr lang="en-CA" altLang="en-US" sz="2800" b="1"/>
          </a:p>
          <a:p>
            <a:pPr eaLnBrk="1" hangingPunct="1">
              <a:buFont typeface="Wingdings" pitchFamily="2" charset="2"/>
              <a:buNone/>
            </a:pPr>
            <a:endParaRPr lang="en-CA" altLang="en-US" sz="2800" b="1"/>
          </a:p>
          <a:p>
            <a:pPr eaLnBrk="1" hangingPunct="1">
              <a:buFont typeface="Wingdings" pitchFamily="2" charset="2"/>
              <a:buNone/>
            </a:pPr>
            <a:endParaRPr lang="en-CA" altLang="en-US" sz="2800" b="1"/>
          </a:p>
          <a:p>
            <a:pPr eaLnBrk="1" hangingPunct="1">
              <a:buFont typeface="Wingdings" pitchFamily="2" charset="2"/>
              <a:buNone/>
            </a:pPr>
            <a:endParaRPr lang="en-CA" altLang="en-US" sz="2800" b="1"/>
          </a:p>
          <a:p>
            <a:pPr eaLnBrk="1" hangingPunct="1">
              <a:buFont typeface="Wingdings" pitchFamily="2" charset="2"/>
              <a:buNone/>
            </a:pPr>
            <a:endParaRPr lang="en-US" altLang="en-US" sz="2800"/>
          </a:p>
        </p:txBody>
      </p:sp>
      <p:pic>
        <p:nvPicPr>
          <p:cNvPr id="45059" name="Picture 2" descr="Shape, circle&#10;&#10;Description automatically generated">
            <a:extLst>
              <a:ext uri="{FF2B5EF4-FFF2-40B4-BE49-F238E27FC236}">
                <a16:creationId xmlns:a16="http://schemas.microsoft.com/office/drawing/2014/main" id="{A3B1572A-D8C3-8341-982C-90223C2FE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828800"/>
            <a:ext cx="736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4">
            <a:extLst>
              <a:ext uri="{FF2B5EF4-FFF2-40B4-BE49-F238E27FC236}">
                <a16:creationId xmlns:a16="http://schemas.microsoft.com/office/drawing/2014/main" id="{F4D9F24F-F0B6-6C45-B944-A83A86F87EB6}"/>
              </a:ext>
            </a:extLst>
          </p:cNvPr>
          <p:cNvGraphicFramePr>
            <a:graphicFrameLocks noGrp="1"/>
          </p:cNvGraphicFramePr>
          <p:nvPr/>
        </p:nvGraphicFramePr>
        <p:xfrm>
          <a:off x="457200" y="4784725"/>
          <a:ext cx="8401050" cy="1920875"/>
        </p:xfrm>
        <a:graphic>
          <a:graphicData uri="http://schemas.openxmlformats.org/drawingml/2006/table">
            <a:tbl>
              <a:tblPr firstRow="1" bandRow="1">
                <a:tableStyleId>{5940675A-B579-460E-94D1-54222C63F5DA}</a:tableStyleId>
              </a:tblPr>
              <a:tblGrid>
                <a:gridCol w="2800350">
                  <a:extLst>
                    <a:ext uri="{9D8B030D-6E8A-4147-A177-3AD203B41FA5}">
                      <a16:colId xmlns:a16="http://schemas.microsoft.com/office/drawing/2014/main" val="20000"/>
                    </a:ext>
                  </a:extLst>
                </a:gridCol>
                <a:gridCol w="2800350">
                  <a:extLst>
                    <a:ext uri="{9D8B030D-6E8A-4147-A177-3AD203B41FA5}">
                      <a16:colId xmlns:a16="http://schemas.microsoft.com/office/drawing/2014/main" val="20001"/>
                    </a:ext>
                  </a:extLst>
                </a:gridCol>
                <a:gridCol w="2800350">
                  <a:extLst>
                    <a:ext uri="{9D8B030D-6E8A-4147-A177-3AD203B41FA5}">
                      <a16:colId xmlns:a16="http://schemas.microsoft.com/office/drawing/2014/main" val="20002"/>
                    </a:ext>
                  </a:extLst>
                </a:gridCol>
              </a:tblGrid>
              <a:tr h="1920875">
                <a:tc>
                  <a:txBody>
                    <a:bodyPr/>
                    <a:lstStyle/>
                    <a:p>
                      <a:r>
                        <a:rPr lang="en-US" sz="2400" dirty="0"/>
                        <a:t>Lithium will loose 1 electron to become 1+ (dotted line will disappear with the 1 circle) </a:t>
                      </a:r>
                    </a:p>
                  </a:txBody>
                  <a:tcPr marT="45735" marB="45735"/>
                </a:tc>
                <a:tc>
                  <a:txBody>
                    <a:bodyPr/>
                    <a:lstStyle/>
                    <a:p>
                      <a:r>
                        <a:rPr lang="en-US" sz="2400" dirty="0"/>
                        <a:t>Fluorine will gain an electron and become 1- (the dotted line will stay and gain a circle)</a:t>
                      </a:r>
                    </a:p>
                  </a:txBody>
                  <a:tcPr marT="45735" marB="45735"/>
                </a:tc>
                <a:tc>
                  <a:txBody>
                    <a:bodyPr/>
                    <a:lstStyle/>
                    <a:p>
                      <a:r>
                        <a:rPr lang="en-US" sz="2400" dirty="0"/>
                        <a:t>Aluminum will loose 3 electrons and become 3+ (dotted line will disappear with the 3 circles)</a:t>
                      </a:r>
                    </a:p>
                  </a:txBody>
                  <a:tcPr marT="45735" marB="45735"/>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8">
            <a:extLst>
              <a:ext uri="{FF2B5EF4-FFF2-40B4-BE49-F238E27FC236}">
                <a16:creationId xmlns:a16="http://schemas.microsoft.com/office/drawing/2014/main" id="{20DB6602-F18D-BA43-9AED-75F2806E28F0}"/>
              </a:ext>
            </a:extLst>
          </p:cNvPr>
          <p:cNvSpPr>
            <a:spLocks noGrp="1" noChangeArrowheads="1"/>
          </p:cNvSpPr>
          <p:nvPr>
            <p:ph type="title"/>
          </p:nvPr>
        </p:nvSpPr>
        <p:spPr>
          <a:xfrm>
            <a:off x="457200" y="274638"/>
            <a:ext cx="8229600" cy="3154362"/>
          </a:xfrm>
        </p:spPr>
        <p:txBody>
          <a:bodyPr/>
          <a:lstStyle/>
          <a:p>
            <a:pPr eaLnBrk="1" hangingPunct="1"/>
            <a:r>
              <a:rPr lang="en-US" altLang="en-US" sz="2800" dirty="0"/>
              <a:t>In an ion, the number of electrons has changed. </a:t>
            </a:r>
            <a:br>
              <a:rPr lang="en-US" altLang="en-US" sz="2800" dirty="0"/>
            </a:br>
            <a:r>
              <a:rPr lang="en-US" altLang="en-US" sz="2800" dirty="0"/>
              <a:t> </a:t>
            </a:r>
            <a:r>
              <a:rPr lang="en-US" altLang="en-US" sz="2800" dirty="0">
                <a:highlight>
                  <a:srgbClr val="FFFF00"/>
                </a:highlight>
              </a:rPr>
              <a:t>Atoms GAIN or LOSE electrons to become more stable </a:t>
            </a:r>
            <a:r>
              <a:rPr lang="en-US" altLang="en-US" sz="2800" dirty="0"/>
              <a:t>(a full outer shell).  The </a:t>
            </a:r>
            <a:r>
              <a:rPr lang="en-US" altLang="en-US" sz="2800" dirty="0">
                <a:highlight>
                  <a:srgbClr val="FFFF00"/>
                </a:highlight>
              </a:rPr>
              <a:t>number of protons NEVER change</a:t>
            </a:r>
            <a:r>
              <a:rPr lang="en-US" altLang="en-US" sz="2800" dirty="0"/>
              <a:t>, only the number of electrons</a:t>
            </a:r>
            <a:br>
              <a:rPr lang="en-US" altLang="en-US" sz="2800" dirty="0"/>
            </a:br>
            <a:r>
              <a:rPr lang="en-US" altLang="en-US" sz="2800" dirty="0">
                <a:hlinkClick r:id="rId2"/>
              </a:rPr>
              <a:t>https://www.youtube.com/watch?v=Bfg9pq3Whmw</a:t>
            </a:r>
            <a:br>
              <a:rPr lang="en-US" altLang="en-US" sz="2800" dirty="0"/>
            </a:br>
            <a:endParaRPr lang="en-US" altLang="en-US" sz="2800" dirty="0"/>
          </a:p>
        </p:txBody>
      </p:sp>
      <p:pic>
        <p:nvPicPr>
          <p:cNvPr id="46082" name="Picture 10" descr="sodium_ions">
            <a:extLst>
              <a:ext uri="{FF2B5EF4-FFF2-40B4-BE49-F238E27FC236}">
                <a16:creationId xmlns:a16="http://schemas.microsoft.com/office/drawing/2014/main" id="{68573322-6C84-1945-9CAD-01C03C250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14700"/>
            <a:ext cx="71628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3659647C-5753-AD4E-B747-4D24DDA9C61F}"/>
              </a:ext>
            </a:extLst>
          </p:cNvPr>
          <p:cNvSpPr>
            <a:spLocks noGrp="1" noChangeArrowheads="1"/>
          </p:cNvSpPr>
          <p:nvPr>
            <p:ph type="title"/>
          </p:nvPr>
        </p:nvSpPr>
        <p:spPr>
          <a:xfrm>
            <a:off x="457200" y="-304800"/>
            <a:ext cx="8229600" cy="1143000"/>
          </a:xfrm>
        </p:spPr>
        <p:txBody>
          <a:bodyPr/>
          <a:lstStyle/>
          <a:p>
            <a:pPr eaLnBrk="1" hangingPunct="1"/>
            <a:r>
              <a:rPr lang="en-US" altLang="en-US" dirty="0"/>
              <a:t>What is the charge of the ion?</a:t>
            </a:r>
          </a:p>
        </p:txBody>
      </p:sp>
      <p:graphicFrame>
        <p:nvGraphicFramePr>
          <p:cNvPr id="53284" name="Group 36">
            <a:extLst>
              <a:ext uri="{FF2B5EF4-FFF2-40B4-BE49-F238E27FC236}">
                <a16:creationId xmlns:a16="http://schemas.microsoft.com/office/drawing/2014/main" id="{1EA6FA15-4052-CF44-97F8-4EF08CFBBFE5}"/>
              </a:ext>
            </a:extLst>
          </p:cNvPr>
          <p:cNvGraphicFramePr>
            <a:graphicFrameLocks noGrp="1"/>
          </p:cNvGraphicFramePr>
          <p:nvPr>
            <p:ph type="tbl" idx="1"/>
            <p:extLst>
              <p:ext uri="{D42A27DB-BD31-4B8C-83A1-F6EECF244321}">
                <p14:modId xmlns:p14="http://schemas.microsoft.com/office/powerpoint/2010/main" val="3348417742"/>
              </p:ext>
            </p:extLst>
          </p:nvPr>
        </p:nvGraphicFramePr>
        <p:xfrm>
          <a:off x="0" y="599126"/>
          <a:ext cx="9144000" cy="6171811"/>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9448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rPr>
                        <a:t>Atom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rPr>
                        <a:t>Change in electrons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rPr>
                        <a:t>Ion charge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2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Al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Lost 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EAF0"/>
                    </a:solidFill>
                  </a:tcPr>
                </a:tc>
                <a:extLst>
                  <a:ext uri="{0D108BD9-81ED-4DB2-BD59-A6C34878D82A}">
                    <a16:rowId xmlns:a16="http://schemas.microsoft.com/office/drawing/2014/main" val="10001"/>
                  </a:ext>
                </a:extLst>
              </a:tr>
              <a:tr h="755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Gained 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7540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Cu</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Lost 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EAF0"/>
                    </a:solidFill>
                  </a:tcPr>
                </a:tc>
                <a:extLst>
                  <a:ext uri="{0D108BD9-81ED-4DB2-BD59-A6C34878D82A}">
                    <a16:rowId xmlns:a16="http://schemas.microsoft.com/office/drawing/2014/main" val="10003"/>
                  </a:ext>
                </a:extLst>
              </a:tr>
              <a:tr h="752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Br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Gained 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755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P</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Gained 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755588">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When an atom loses electrons, it becomes positive and when it gains electrons it becomes negative</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highlight>
                            <a:srgbClr val="00FFFF"/>
                          </a:highlight>
                          <a:latin typeface="Tahoma" pitchFamily="34" charset="0"/>
                        </a:rPr>
                        <a:t>Metals lose electrons </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and </a:t>
                      </a:r>
                      <a:r>
                        <a:rPr kumimoji="0" lang="en-US" sz="2800" b="0" i="0" u="none" strike="noStrike" cap="none" normalizeH="0" baseline="0" dirty="0">
                          <a:ln>
                            <a:noFill/>
                          </a:ln>
                          <a:solidFill>
                            <a:schemeClr val="tx1"/>
                          </a:solidFill>
                          <a:effectLst>
                            <a:outerShdw blurRad="38100" dist="38100" dir="2700000" algn="tl">
                              <a:srgbClr val="000000"/>
                            </a:outerShdw>
                          </a:effectLst>
                          <a:highlight>
                            <a:srgbClr val="FFFF00"/>
                          </a:highlight>
                          <a:latin typeface="Tahoma" pitchFamily="34" charset="0"/>
                        </a:rPr>
                        <a:t>non-metals gain electrons</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27189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0D8D502C-C3D1-E44F-8A40-688EBBC7FDBB}"/>
              </a:ext>
            </a:extLst>
          </p:cNvPr>
          <p:cNvSpPr>
            <a:spLocks noChangeArrowheads="1"/>
          </p:cNvSpPr>
          <p:nvPr/>
        </p:nvSpPr>
        <p:spPr bwMode="auto">
          <a:xfrm>
            <a:off x="685800" y="533400"/>
            <a:ext cx="80010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Arial" panose="020B0604020202020204" pitchFamily="34" charset="0"/>
              </a:rPr>
              <a:t>E. </a:t>
            </a:r>
            <a:r>
              <a:rPr lang="en-US" altLang="en-US" sz="2800" b="1" u="sng">
                <a:latin typeface="Arial" panose="020B0604020202020204" pitchFamily="34" charset="0"/>
              </a:rPr>
              <a:t>Interpretation:</a:t>
            </a:r>
          </a:p>
          <a:p>
            <a:pPr lvl="1" eaLnBrk="1" hangingPunct="1">
              <a:buFont typeface="Wingdings" pitchFamily="2" charset="2"/>
              <a:buChar char="Ø"/>
            </a:pPr>
            <a:r>
              <a:rPr lang="en-US" altLang="en-US" sz="2800">
                <a:latin typeface="Arial" panose="020B0604020202020204" pitchFamily="34" charset="0"/>
              </a:rPr>
              <a:t>Is an inference based on an observation.  Brings meaning to an observation. Two types:</a:t>
            </a:r>
          </a:p>
          <a:p>
            <a:pPr eaLnBrk="1" hangingPunct="1">
              <a:buFontTx/>
              <a:buAutoNum type="arabicPeriod"/>
            </a:pPr>
            <a:r>
              <a:rPr lang="en-US" altLang="en-US" sz="2800">
                <a:latin typeface="Arial" panose="020B0604020202020204" pitchFamily="34" charset="0"/>
              </a:rPr>
              <a:t> </a:t>
            </a:r>
            <a:r>
              <a:rPr lang="en-US" altLang="en-US" sz="2800" b="1">
                <a:latin typeface="Arial" panose="020B0604020202020204" pitchFamily="34" charset="0"/>
              </a:rPr>
              <a:t>Qualitative</a:t>
            </a:r>
            <a:r>
              <a:rPr lang="en-US" altLang="en-US" sz="2800">
                <a:latin typeface="Arial" panose="020B0604020202020204" pitchFamily="34" charset="0"/>
              </a:rPr>
              <a:t> information is non-numerical information.</a:t>
            </a:r>
          </a:p>
          <a:p>
            <a:pPr eaLnBrk="1" hangingPunct="1">
              <a:buFontTx/>
              <a:buAutoNum type="arabicPeriod"/>
            </a:pPr>
            <a:r>
              <a:rPr lang="en-US" altLang="en-US" sz="2800">
                <a:latin typeface="Arial" panose="020B0604020202020204" pitchFamily="34" charset="0"/>
              </a:rPr>
              <a:t> </a:t>
            </a:r>
            <a:r>
              <a:rPr lang="en-US" altLang="en-US" sz="2800" b="1">
                <a:latin typeface="Arial" panose="020B0604020202020204" pitchFamily="34" charset="0"/>
              </a:rPr>
              <a:t>Quantitative</a:t>
            </a:r>
            <a:r>
              <a:rPr lang="en-US" altLang="en-US" sz="2800">
                <a:latin typeface="Arial" panose="020B0604020202020204" pitchFamily="34" charset="0"/>
              </a:rPr>
              <a:t> information is numerical information.</a:t>
            </a:r>
          </a:p>
          <a:p>
            <a:pPr eaLnBrk="1" hangingPunct="1"/>
            <a:endParaRPr lang="en-US" altLang="en-US" sz="2800">
              <a:latin typeface="Arial" panose="020B0604020202020204" pitchFamily="34" charset="0"/>
            </a:endParaRPr>
          </a:p>
          <a:p>
            <a:pPr eaLnBrk="1" hangingPunct="1"/>
            <a:endParaRPr lang="en-US" altLang="en-US" sz="2800">
              <a:latin typeface="Arial" panose="020B0604020202020204" pitchFamily="34" charset="0"/>
            </a:endParaRPr>
          </a:p>
          <a:p>
            <a:pPr eaLnBrk="1" hangingPunct="1"/>
            <a:endParaRPr lang="en-US" altLang="en-US" sz="2800">
              <a:latin typeface="Arial" panose="020B0604020202020204" pitchFamily="34" charset="0"/>
            </a:endParaRPr>
          </a:p>
          <a:p>
            <a:pPr eaLnBrk="1" hangingPunct="1"/>
            <a:endParaRPr lang="en-US" altLang="en-US" sz="2800">
              <a:latin typeface="Arial" panose="020B0604020202020204" pitchFamily="34" charset="0"/>
            </a:endParaRPr>
          </a:p>
          <a:p>
            <a:pPr eaLnBrk="1" hangingPunct="1"/>
            <a:endParaRPr lang="en-US" altLang="en-US" sz="2800">
              <a:latin typeface="Arial" panose="020B0604020202020204" pitchFamily="34" charset="0"/>
            </a:endParaRPr>
          </a:p>
          <a:p>
            <a:pPr eaLnBrk="1" hangingPunct="1"/>
            <a:endParaRPr lang="en-US" altLang="en-US" sz="2800">
              <a:latin typeface="Arial" panose="020B0604020202020204" pitchFamily="34" charset="0"/>
            </a:endParaRPr>
          </a:p>
        </p:txBody>
      </p:sp>
      <p:graphicFrame>
        <p:nvGraphicFramePr>
          <p:cNvPr id="6172" name="Group 28">
            <a:extLst>
              <a:ext uri="{FF2B5EF4-FFF2-40B4-BE49-F238E27FC236}">
                <a16:creationId xmlns:a16="http://schemas.microsoft.com/office/drawing/2014/main" id="{8E851CE5-E7B4-FE4F-A309-4FA2A41C2DE6}"/>
              </a:ext>
            </a:extLst>
          </p:cNvPr>
          <p:cNvGraphicFramePr>
            <a:graphicFrameLocks noGrp="1"/>
          </p:cNvGraphicFramePr>
          <p:nvPr/>
        </p:nvGraphicFramePr>
        <p:xfrm>
          <a:off x="685800" y="4114800"/>
          <a:ext cx="7848600" cy="2454276"/>
        </p:xfrm>
        <a:graphic>
          <a:graphicData uri="http://schemas.openxmlformats.org/drawingml/2006/table">
            <a:tbl>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1144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ahoma" pitchFamily="34" charset="0"/>
                        </a:rPr>
                        <a:t>Example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ahoma" pitchFamily="34" charset="0"/>
                        </a:rPr>
                        <a:t>Qualitative</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ahoma" pitchFamily="34"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ahoma" pitchFamily="34" charset="0"/>
                        </a:rPr>
                        <a:t>Quantitative</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ahoma" pitchFamily="34" charset="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Your 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tall, short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180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40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Your weight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thin, heavy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123 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17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820008D8-A001-AA4C-AD3D-EFCD22693CD0}"/>
              </a:ext>
            </a:extLst>
          </p:cNvPr>
          <p:cNvSpPr>
            <a:spLocks noGrp="1" noChangeArrowheads="1"/>
          </p:cNvSpPr>
          <p:nvPr>
            <p:ph type="title"/>
          </p:nvPr>
        </p:nvSpPr>
        <p:spPr>
          <a:xfrm>
            <a:off x="628650" y="43655"/>
            <a:ext cx="7886700" cy="1325563"/>
          </a:xfrm>
        </p:spPr>
        <p:txBody>
          <a:bodyPr/>
          <a:lstStyle/>
          <a:p>
            <a:pPr eaLnBrk="1" hangingPunct="1"/>
            <a:r>
              <a:rPr lang="en-CA" altLang="en-US" dirty="0"/>
              <a:t>Classification of matter</a:t>
            </a:r>
            <a:endParaRPr lang="en-US" altLang="en-US" dirty="0"/>
          </a:p>
        </p:txBody>
      </p:sp>
      <p:sp>
        <p:nvSpPr>
          <p:cNvPr id="48130" name="Rectangle 3">
            <a:extLst>
              <a:ext uri="{FF2B5EF4-FFF2-40B4-BE49-F238E27FC236}">
                <a16:creationId xmlns:a16="http://schemas.microsoft.com/office/drawing/2014/main" id="{BB518B3B-CDE6-BE45-8E56-A6AA6BF2AAE4}"/>
              </a:ext>
            </a:extLst>
          </p:cNvPr>
          <p:cNvSpPr>
            <a:spLocks noGrp="1" noChangeArrowheads="1"/>
          </p:cNvSpPr>
          <p:nvPr>
            <p:ph idx="1"/>
          </p:nvPr>
        </p:nvSpPr>
        <p:spPr>
          <a:xfrm>
            <a:off x="228599" y="1219200"/>
            <a:ext cx="6231835" cy="4932363"/>
          </a:xfrm>
        </p:spPr>
        <p:txBody>
          <a:bodyPr/>
          <a:lstStyle/>
          <a:p>
            <a:pPr eaLnBrk="1" hangingPunct="1"/>
            <a:r>
              <a:rPr lang="en-CA" altLang="en-US" sz="3100" b="1" dirty="0"/>
              <a:t>System</a:t>
            </a:r>
            <a:r>
              <a:rPr lang="en-CA" altLang="en-US" sz="3100" dirty="0"/>
              <a:t>: the </a:t>
            </a:r>
            <a:r>
              <a:rPr lang="en-CA" altLang="en-US" sz="3100" dirty="0">
                <a:highlight>
                  <a:srgbClr val="FFFF00"/>
                </a:highlight>
              </a:rPr>
              <a:t>part of the universe being studied </a:t>
            </a:r>
            <a:r>
              <a:rPr lang="en-CA" altLang="en-US" sz="3100" dirty="0"/>
              <a:t>in a given situation</a:t>
            </a:r>
          </a:p>
          <a:p>
            <a:pPr eaLnBrk="1" hangingPunct="1"/>
            <a:endParaRPr lang="en-CA" altLang="en-US" sz="3100" dirty="0"/>
          </a:p>
          <a:p>
            <a:pPr eaLnBrk="1" hangingPunct="1"/>
            <a:r>
              <a:rPr lang="en-CA" altLang="en-US" sz="3100" b="1" u="sng" dirty="0"/>
              <a:t>Surroundings</a:t>
            </a:r>
            <a:r>
              <a:rPr lang="en-CA" altLang="en-US" sz="3100" dirty="0"/>
              <a:t>: everything except the system </a:t>
            </a:r>
          </a:p>
          <a:p>
            <a:pPr eaLnBrk="1" hangingPunct="1"/>
            <a:endParaRPr lang="en-CA" altLang="en-US" sz="3100" dirty="0"/>
          </a:p>
          <a:p>
            <a:pPr eaLnBrk="1" hangingPunct="1"/>
            <a:r>
              <a:rPr lang="en-CA" altLang="en-US" sz="3100" b="1" u="sng" dirty="0"/>
              <a:t>Universe</a:t>
            </a:r>
            <a:r>
              <a:rPr lang="en-CA" altLang="en-US" sz="3100" dirty="0"/>
              <a:t>: Everything including the system </a:t>
            </a:r>
            <a:endParaRPr lang="en-CA" altLang="en-US" sz="2800" dirty="0"/>
          </a:p>
          <a:p>
            <a:pPr lvl="1" eaLnBrk="1" hangingPunct="1">
              <a:buFont typeface="Wingdings" pitchFamily="2" charset="2"/>
              <a:buNone/>
            </a:pPr>
            <a:endParaRPr lang="en-CA" altLang="en-US" sz="2800" dirty="0"/>
          </a:p>
          <a:p>
            <a:pPr eaLnBrk="1" hangingPunct="1"/>
            <a:r>
              <a:rPr lang="en-CA" altLang="en-US" sz="3100" b="1" dirty="0"/>
              <a:t>Phase</a:t>
            </a:r>
            <a:r>
              <a:rPr lang="en-CA" altLang="en-US" sz="3100" dirty="0"/>
              <a:t>: is any part of a system which is </a:t>
            </a:r>
            <a:r>
              <a:rPr lang="en-CA" altLang="en-US" sz="3100" dirty="0">
                <a:highlight>
                  <a:srgbClr val="FFFF00"/>
                </a:highlight>
              </a:rPr>
              <a:t>UNIFORM in both its composition and properties</a:t>
            </a:r>
            <a:endParaRPr lang="en-US" altLang="en-US" sz="3100" dirty="0">
              <a:highlight>
                <a:srgbClr val="FFFF00"/>
              </a:highlight>
            </a:endParaRPr>
          </a:p>
        </p:txBody>
      </p:sp>
      <p:pic>
        <p:nvPicPr>
          <p:cNvPr id="48131" name="Picture 5" descr="istockphoto_3857974-beaker">
            <a:extLst>
              <a:ext uri="{FF2B5EF4-FFF2-40B4-BE49-F238E27FC236}">
                <a16:creationId xmlns:a16="http://schemas.microsoft.com/office/drawing/2014/main" id="{9DC9D752-E102-DC46-8F67-8FBEDA567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435" y="1800225"/>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descr="Spare_Pencil_Blck">
            <a:extLst>
              <a:ext uri="{FF2B5EF4-FFF2-40B4-BE49-F238E27FC236}">
                <a16:creationId xmlns:a16="http://schemas.microsoft.com/office/drawing/2014/main" id="{23434D8D-5C78-B948-9CBA-67B9E52B3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938" y="4572000"/>
            <a:ext cx="1981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a:extLst>
              <a:ext uri="{FF2B5EF4-FFF2-40B4-BE49-F238E27FC236}">
                <a16:creationId xmlns:a16="http://schemas.microsoft.com/office/drawing/2014/main" id="{8E201343-08C2-E146-8C07-3CEC79DBD6B3}"/>
              </a:ext>
            </a:extLst>
          </p:cNvPr>
          <p:cNvSpPr>
            <a:spLocks noGrp="1" noChangeArrowheads="1"/>
          </p:cNvSpPr>
          <p:nvPr>
            <p:ph idx="1"/>
          </p:nvPr>
        </p:nvSpPr>
        <p:spPr>
          <a:xfrm>
            <a:off x="457200" y="457200"/>
            <a:ext cx="8229600" cy="6096000"/>
          </a:xfrm>
        </p:spPr>
        <p:txBody>
          <a:bodyPr/>
          <a:lstStyle/>
          <a:p>
            <a:pPr eaLnBrk="1" hangingPunct="1"/>
            <a:r>
              <a:rPr lang="en-CA" altLang="en-US" sz="4400" b="1" dirty="0"/>
              <a:t>Homogenous Substance</a:t>
            </a:r>
            <a:endParaRPr lang="en-CA" altLang="en-US" sz="4400" dirty="0"/>
          </a:p>
          <a:p>
            <a:pPr lvl="1" eaLnBrk="1" hangingPunct="1"/>
            <a:r>
              <a:rPr lang="en-CA" altLang="en-US" sz="4000" dirty="0">
                <a:highlight>
                  <a:srgbClr val="FFFF00"/>
                </a:highlight>
              </a:rPr>
              <a:t>substance with only 1 phase</a:t>
            </a:r>
            <a:endParaRPr lang="en-CA" altLang="en-US" sz="4000" b="1" dirty="0">
              <a:highlight>
                <a:srgbClr val="FFFF00"/>
              </a:highlight>
            </a:endParaRPr>
          </a:p>
          <a:p>
            <a:pPr eaLnBrk="1" hangingPunct="1"/>
            <a:r>
              <a:rPr lang="en-CA" altLang="en-US" sz="4400" b="1" dirty="0"/>
              <a:t>Pure substance</a:t>
            </a:r>
            <a:endParaRPr lang="en-CA" altLang="en-US" sz="4400" dirty="0"/>
          </a:p>
          <a:p>
            <a:pPr lvl="1" eaLnBrk="1" hangingPunct="1"/>
            <a:r>
              <a:rPr lang="en-CA" altLang="en-US" sz="4000" dirty="0">
                <a:highlight>
                  <a:srgbClr val="FFFF00"/>
                </a:highlight>
              </a:rPr>
              <a:t>homogenous + unchangeable and uniform composition</a:t>
            </a:r>
            <a:endParaRPr lang="en-CA" altLang="en-US" sz="4000" b="1" dirty="0">
              <a:highlight>
                <a:srgbClr val="FFFF00"/>
              </a:highlight>
            </a:endParaRPr>
          </a:p>
          <a:p>
            <a:pPr lvl="2" eaLnBrk="1" hangingPunct="1"/>
            <a:r>
              <a:rPr lang="en-CA" altLang="en-US" sz="3200" b="1" dirty="0"/>
              <a:t>Compound </a:t>
            </a:r>
          </a:p>
          <a:p>
            <a:pPr lvl="2" eaLnBrk="1" hangingPunct="1"/>
            <a:r>
              <a:rPr lang="en-CA" altLang="en-US" sz="3200" b="1" dirty="0"/>
              <a:t>Element</a:t>
            </a:r>
          </a:p>
          <a:p>
            <a:pPr lvl="2" eaLnBrk="1" hangingPunct="1"/>
            <a:endParaRPr lang="en-CA" altLang="en-US" sz="3200" b="1" dirty="0"/>
          </a:p>
          <a:p>
            <a:pPr lvl="2" eaLnBrk="1" hangingPunct="1"/>
            <a:endParaRPr lang="en-CA" altLang="en-US" sz="3200" b="1" dirty="0"/>
          </a:p>
          <a:p>
            <a:pPr eaLnBrk="1" hangingPunct="1"/>
            <a:r>
              <a:rPr lang="en-CA" altLang="en-US" sz="3800" b="1" dirty="0"/>
              <a:t>Prefix Homo- means all the same</a:t>
            </a:r>
          </a:p>
          <a:p>
            <a:pPr lvl="2" eaLnBrk="1" hangingPunct="1"/>
            <a:endParaRPr lang="en-CA" altLang="en-US" sz="3200" b="1" dirty="0"/>
          </a:p>
        </p:txBody>
      </p:sp>
      <p:pic>
        <p:nvPicPr>
          <p:cNvPr id="49154" name="Picture 5" descr="Rock%20Salt">
            <a:extLst>
              <a:ext uri="{FF2B5EF4-FFF2-40B4-BE49-F238E27FC236}">
                <a16:creationId xmlns:a16="http://schemas.microsoft.com/office/drawing/2014/main" id="{3A97CAF8-D869-5D4D-834A-CC352E780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815" y="4603298"/>
            <a:ext cx="1053280" cy="93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7" descr="magnification-of-grains-of-sugar-showing-their-monoclinic-hemihedral-crystalline-structure_800px-sugar_2xmacro">
            <a:extLst>
              <a:ext uri="{FF2B5EF4-FFF2-40B4-BE49-F238E27FC236}">
                <a16:creationId xmlns:a16="http://schemas.microsoft.com/office/drawing/2014/main" id="{B8B37D57-41AE-DF40-AEBE-E81CB1763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22829"/>
            <a:ext cx="929774" cy="61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9" descr="15025074">
            <a:extLst>
              <a:ext uri="{FF2B5EF4-FFF2-40B4-BE49-F238E27FC236}">
                <a16:creationId xmlns:a16="http://schemas.microsoft.com/office/drawing/2014/main" id="{9CE6346E-672D-B14B-A120-2330CFAE8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475" y="3257100"/>
            <a:ext cx="1716035" cy="112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1" descr="Iron_Oxide_Pigments">
            <a:extLst>
              <a:ext uri="{FF2B5EF4-FFF2-40B4-BE49-F238E27FC236}">
                <a16:creationId xmlns:a16="http://schemas.microsoft.com/office/drawing/2014/main" id="{75C17FD0-E95D-0940-9175-3F12390346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675" y="4561815"/>
            <a:ext cx="917670" cy="91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3" descr="sodium">
            <a:extLst>
              <a:ext uri="{FF2B5EF4-FFF2-40B4-BE49-F238E27FC236}">
                <a16:creationId xmlns:a16="http://schemas.microsoft.com/office/drawing/2014/main" id="{4A6B627F-1C08-C44B-8AE1-E13A3E232F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400" y="4831379"/>
            <a:ext cx="994297" cy="7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5" descr="silver">
            <a:extLst>
              <a:ext uri="{FF2B5EF4-FFF2-40B4-BE49-F238E27FC236}">
                <a16:creationId xmlns:a16="http://schemas.microsoft.com/office/drawing/2014/main" id="{7465EA4B-9A55-A14A-B9B3-4B0485128D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37" y="4722830"/>
            <a:ext cx="826465" cy="61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7" descr="Sulphur_crystal">
            <a:extLst>
              <a:ext uri="{FF2B5EF4-FFF2-40B4-BE49-F238E27FC236}">
                <a16:creationId xmlns:a16="http://schemas.microsoft.com/office/drawing/2014/main" id="{9E8C33FD-7BEE-744E-A259-D6C5D8969A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2463" y="4255522"/>
            <a:ext cx="9413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9" descr="br">
            <a:extLst>
              <a:ext uri="{FF2B5EF4-FFF2-40B4-BE49-F238E27FC236}">
                <a16:creationId xmlns:a16="http://schemas.microsoft.com/office/drawing/2014/main" id="{4CAA3EE5-211F-534C-B803-ECFA000280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6969" y="4143603"/>
            <a:ext cx="722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614AA407-19D4-C64C-AE1E-20C8ACE43A2B}"/>
              </a:ext>
            </a:extLst>
          </p:cNvPr>
          <p:cNvSpPr>
            <a:spLocks noGrp="1" noChangeArrowheads="1"/>
          </p:cNvSpPr>
          <p:nvPr>
            <p:ph idx="1"/>
          </p:nvPr>
        </p:nvSpPr>
        <p:spPr>
          <a:xfrm>
            <a:off x="457200" y="381000"/>
            <a:ext cx="8534400" cy="5745163"/>
          </a:xfrm>
        </p:spPr>
        <p:txBody>
          <a:bodyPr/>
          <a:lstStyle/>
          <a:p>
            <a:pPr eaLnBrk="1" hangingPunct="1"/>
            <a:r>
              <a:rPr lang="en-CA" altLang="en-US" sz="4000" b="1" dirty="0"/>
              <a:t>Homogeneous Mixture</a:t>
            </a:r>
            <a:endParaRPr lang="en-CA" altLang="en-US" sz="4000" dirty="0"/>
          </a:p>
          <a:p>
            <a:pPr lvl="1" eaLnBrk="1" hangingPunct="1"/>
            <a:r>
              <a:rPr lang="en-CA" altLang="en-US" sz="3600" dirty="0">
                <a:highlight>
                  <a:srgbClr val="FFFF00"/>
                </a:highlight>
              </a:rPr>
              <a:t>made up of 2 or more substances (uniform composition ) </a:t>
            </a:r>
            <a:r>
              <a:rPr lang="en-CA" altLang="en-US" sz="3600" dirty="0"/>
              <a:t>in varied amounts</a:t>
            </a:r>
            <a:endParaRPr lang="en-CA" altLang="en-US" sz="3600" b="1" dirty="0"/>
          </a:p>
          <a:p>
            <a:pPr eaLnBrk="1" hangingPunct="1"/>
            <a:r>
              <a:rPr lang="en-CA" altLang="en-US" sz="4000" b="1" dirty="0"/>
              <a:t>Solution</a:t>
            </a:r>
            <a:endParaRPr lang="en-CA" altLang="en-US" sz="4000" dirty="0"/>
          </a:p>
          <a:p>
            <a:pPr lvl="1" eaLnBrk="1" hangingPunct="1"/>
            <a:r>
              <a:rPr lang="en-CA" altLang="en-US" sz="3600" dirty="0">
                <a:highlight>
                  <a:srgbClr val="FFFF00"/>
                </a:highlight>
              </a:rPr>
              <a:t>homogeneous mixture of 2 or more substances</a:t>
            </a:r>
            <a:endParaRPr lang="en-US" altLang="en-US" sz="3600" dirty="0">
              <a:highlight>
                <a:srgbClr val="FFFF00"/>
              </a:highlight>
            </a:endParaRPr>
          </a:p>
          <a:p>
            <a:pPr eaLnBrk="1" hangingPunct="1"/>
            <a:endParaRPr lang="en-US" altLang="en-US" dirty="0"/>
          </a:p>
        </p:txBody>
      </p:sp>
      <p:pic>
        <p:nvPicPr>
          <p:cNvPr id="50178" name="Picture 5" descr="35934">
            <a:extLst>
              <a:ext uri="{FF2B5EF4-FFF2-40B4-BE49-F238E27FC236}">
                <a16:creationId xmlns:a16="http://schemas.microsoft.com/office/drawing/2014/main" id="{6F9D05A4-89F1-4C4F-A914-C8AC2C570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126" y="4114800"/>
            <a:ext cx="19700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7" descr="19341">
            <a:extLst>
              <a:ext uri="{FF2B5EF4-FFF2-40B4-BE49-F238E27FC236}">
                <a16:creationId xmlns:a16="http://schemas.microsoft.com/office/drawing/2014/main" id="{A8D6ED1F-EA6B-4C46-AF58-EE27A6926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096" y="3429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9" descr="chp_steel_struct">
            <a:extLst>
              <a:ext uri="{FF2B5EF4-FFF2-40B4-BE49-F238E27FC236}">
                <a16:creationId xmlns:a16="http://schemas.microsoft.com/office/drawing/2014/main" id="{9C5A4A99-E860-BA4A-96E9-3CC61E079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029200"/>
            <a:ext cx="183356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1" descr="hot-air-balloon-1">
            <a:extLst>
              <a:ext uri="{FF2B5EF4-FFF2-40B4-BE49-F238E27FC236}">
                <a16:creationId xmlns:a16="http://schemas.microsoft.com/office/drawing/2014/main" id="{9077A12B-2AE1-4D4C-B761-CD420D6CC9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203459"/>
            <a:ext cx="28194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6293D1F1-374C-394D-976E-43217B2673E7}"/>
              </a:ext>
            </a:extLst>
          </p:cNvPr>
          <p:cNvSpPr>
            <a:spLocks noGrp="1" noChangeArrowheads="1"/>
          </p:cNvSpPr>
          <p:nvPr>
            <p:ph type="title"/>
          </p:nvPr>
        </p:nvSpPr>
        <p:spPr>
          <a:xfrm>
            <a:off x="628650" y="76200"/>
            <a:ext cx="7886700" cy="1325563"/>
          </a:xfrm>
        </p:spPr>
        <p:txBody>
          <a:bodyPr/>
          <a:lstStyle/>
          <a:p>
            <a:pPr eaLnBrk="1" hangingPunct="1"/>
            <a:r>
              <a:rPr lang="en-US" altLang="en-US" sz="6000" dirty="0"/>
              <a:t>Solution Review</a:t>
            </a:r>
          </a:p>
        </p:txBody>
      </p:sp>
      <p:sp>
        <p:nvSpPr>
          <p:cNvPr id="51202" name="Rectangle 3">
            <a:extLst>
              <a:ext uri="{FF2B5EF4-FFF2-40B4-BE49-F238E27FC236}">
                <a16:creationId xmlns:a16="http://schemas.microsoft.com/office/drawing/2014/main" id="{5C5D6220-5672-224C-A380-BE0162274D2F}"/>
              </a:ext>
            </a:extLst>
          </p:cNvPr>
          <p:cNvSpPr>
            <a:spLocks noGrp="1" noChangeArrowheads="1"/>
          </p:cNvSpPr>
          <p:nvPr>
            <p:ph idx="1"/>
          </p:nvPr>
        </p:nvSpPr>
        <p:spPr>
          <a:xfrm>
            <a:off x="628650" y="1295400"/>
            <a:ext cx="7886700" cy="4881563"/>
          </a:xfrm>
        </p:spPr>
        <p:txBody>
          <a:bodyPr/>
          <a:lstStyle/>
          <a:p>
            <a:pPr eaLnBrk="1" hangingPunct="1"/>
            <a:r>
              <a:rPr lang="en-CA" altLang="en-US" sz="3600" b="1" dirty="0"/>
              <a:t>Aqueous </a:t>
            </a:r>
            <a:r>
              <a:rPr lang="en-CA" altLang="en-US" sz="3600" dirty="0"/>
              <a:t>(solvent is water)</a:t>
            </a:r>
            <a:endParaRPr lang="en-CA" altLang="en-US" sz="3600" b="1" dirty="0"/>
          </a:p>
          <a:p>
            <a:pPr eaLnBrk="1" hangingPunct="1"/>
            <a:r>
              <a:rPr lang="en-CA" altLang="en-US" sz="3600" b="1" dirty="0"/>
              <a:t>Solvent</a:t>
            </a:r>
            <a:r>
              <a:rPr lang="en-CA" altLang="en-US" sz="3600" dirty="0"/>
              <a:t> (does the dissolving/exist in the greater quantity) ex. water</a:t>
            </a:r>
            <a:endParaRPr lang="en-CA" altLang="en-US" sz="3600" b="1" dirty="0"/>
          </a:p>
          <a:p>
            <a:pPr eaLnBrk="1" hangingPunct="1"/>
            <a:r>
              <a:rPr lang="en-CA" altLang="en-US" sz="3600" b="1" dirty="0"/>
              <a:t>Solute</a:t>
            </a:r>
            <a:r>
              <a:rPr lang="en-CA" altLang="en-US" sz="3600" dirty="0"/>
              <a:t> (is dissolved/exist as the smaller quantity) ex. salt, sugar, acids</a:t>
            </a:r>
            <a:r>
              <a:rPr lang="en-US" altLang="en-US" sz="3600" dirty="0"/>
              <a:t>, bases, etc. </a:t>
            </a:r>
            <a:endParaRPr lang="en-CA" altLang="en-US" sz="3600" dirty="0"/>
          </a:p>
        </p:txBody>
      </p:sp>
      <p:pic>
        <p:nvPicPr>
          <p:cNvPr id="51203" name="Picture 5" descr="matter_solu_2">
            <a:extLst>
              <a:ext uri="{FF2B5EF4-FFF2-40B4-BE49-F238E27FC236}">
                <a16:creationId xmlns:a16="http://schemas.microsoft.com/office/drawing/2014/main" id="{2BF9C4AD-83D6-5246-BA63-2981A3EA7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51243"/>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8489E98-978E-8A43-A402-4EC898B931CA}"/>
              </a:ext>
            </a:extLst>
          </p:cNvPr>
          <p:cNvSpPr/>
          <p:nvPr/>
        </p:nvSpPr>
        <p:spPr>
          <a:xfrm>
            <a:off x="457200" y="228600"/>
            <a:ext cx="8382000" cy="6553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a:extLst>
              <a:ext uri="{FF2B5EF4-FFF2-40B4-BE49-F238E27FC236}">
                <a16:creationId xmlns:a16="http://schemas.microsoft.com/office/drawing/2014/main" id="{1A6174B4-8CD6-1C4B-B744-7EFEC6547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68288"/>
            <a:ext cx="8447087"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1E0478E2-220E-A94B-B36D-4315B254B83A}"/>
              </a:ext>
            </a:extLst>
          </p:cNvPr>
          <p:cNvSpPr>
            <a:spLocks noGrp="1" noChangeArrowheads="1"/>
          </p:cNvSpPr>
          <p:nvPr>
            <p:ph idx="1"/>
          </p:nvPr>
        </p:nvSpPr>
        <p:spPr>
          <a:xfrm>
            <a:off x="457200" y="457200"/>
            <a:ext cx="8229600" cy="3886200"/>
          </a:xfrm>
        </p:spPr>
        <p:txBody>
          <a:bodyPr/>
          <a:lstStyle/>
          <a:p>
            <a:pPr eaLnBrk="1" hangingPunct="1"/>
            <a:r>
              <a:rPr lang="en-CA" altLang="en-US" sz="3600" b="1" dirty="0"/>
              <a:t>Heterogeneous Substance</a:t>
            </a:r>
            <a:endParaRPr lang="en-CA" altLang="en-US" sz="3600" dirty="0"/>
          </a:p>
          <a:p>
            <a:pPr lvl="1" eaLnBrk="1" hangingPunct="1"/>
            <a:r>
              <a:rPr lang="en-CA" altLang="en-US" sz="3200" dirty="0">
                <a:highlight>
                  <a:srgbClr val="FFFF00"/>
                </a:highlight>
              </a:rPr>
              <a:t>substance with more then one phase </a:t>
            </a:r>
            <a:r>
              <a:rPr lang="en-CA" altLang="en-US" sz="3200" dirty="0"/>
              <a:t>(different physical properties)</a:t>
            </a:r>
            <a:endParaRPr lang="en-CA" altLang="en-US" sz="3200" b="1" dirty="0"/>
          </a:p>
          <a:p>
            <a:pPr eaLnBrk="1" hangingPunct="1"/>
            <a:r>
              <a:rPr lang="en-CA" altLang="en-US" sz="3600" b="1" dirty="0"/>
              <a:t>Mechanical Mixture</a:t>
            </a:r>
            <a:endParaRPr lang="en-CA" altLang="en-US" sz="3600" dirty="0"/>
          </a:p>
          <a:p>
            <a:pPr lvl="1" eaLnBrk="1" hangingPunct="1"/>
            <a:r>
              <a:rPr lang="en-CA" altLang="en-US" sz="3200" dirty="0"/>
              <a:t>Heterogeneous mixture of </a:t>
            </a:r>
            <a:r>
              <a:rPr lang="en-CA" altLang="en-US" sz="3200" dirty="0">
                <a:highlight>
                  <a:srgbClr val="FFFF00"/>
                </a:highlight>
              </a:rPr>
              <a:t>2 or more </a:t>
            </a:r>
            <a:r>
              <a:rPr lang="en-CA" altLang="en-US" sz="3200" b="1" i="1" dirty="0">
                <a:highlight>
                  <a:srgbClr val="FFFF00"/>
                </a:highlight>
              </a:rPr>
              <a:t>visible</a:t>
            </a:r>
            <a:r>
              <a:rPr lang="en-CA" altLang="en-US" sz="3200" dirty="0">
                <a:highlight>
                  <a:srgbClr val="FFFF00"/>
                </a:highlight>
              </a:rPr>
              <a:t> substances</a:t>
            </a:r>
          </a:p>
          <a:p>
            <a:pPr lvl="1" eaLnBrk="1" hangingPunct="1"/>
            <a:r>
              <a:rPr lang="en-CA" altLang="en-US" sz="3200" dirty="0">
                <a:highlight>
                  <a:srgbClr val="FFFF00"/>
                </a:highlight>
              </a:rPr>
              <a:t>Suspensions</a:t>
            </a:r>
            <a:r>
              <a:rPr lang="en-CA" altLang="en-US" sz="3200" dirty="0"/>
              <a:t> (milk, blood, Ketchup, OJ, TJ)</a:t>
            </a:r>
          </a:p>
          <a:p>
            <a:pPr lvl="1" eaLnBrk="1" hangingPunct="1"/>
            <a:r>
              <a:rPr lang="en-CA" altLang="en-US" sz="3200" dirty="0">
                <a:highlight>
                  <a:srgbClr val="FFFF00"/>
                </a:highlight>
              </a:rPr>
              <a:t>Precipitates</a:t>
            </a:r>
            <a:r>
              <a:rPr lang="en-CA" altLang="en-US" sz="3200" dirty="0"/>
              <a:t> (OJ with pulp, TJ with pulp, Silty water)</a:t>
            </a:r>
            <a:endParaRPr lang="en-US" altLang="en-US" sz="3200" dirty="0"/>
          </a:p>
        </p:txBody>
      </p:sp>
      <p:pic>
        <p:nvPicPr>
          <p:cNvPr id="53250" name="Picture 5" descr="Granola%20No%20Fruit%20Final%20(3)">
            <a:extLst>
              <a:ext uri="{FF2B5EF4-FFF2-40B4-BE49-F238E27FC236}">
                <a16:creationId xmlns:a16="http://schemas.microsoft.com/office/drawing/2014/main" id="{2F86C269-DC33-874C-BBD1-643A9BAEE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813300"/>
            <a:ext cx="20574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7" descr="edna-recrystalised">
            <a:extLst>
              <a:ext uri="{FF2B5EF4-FFF2-40B4-BE49-F238E27FC236}">
                <a16:creationId xmlns:a16="http://schemas.microsoft.com/office/drawing/2014/main" id="{42D756B0-2CF5-C440-88C4-E1ABB2BAF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24400"/>
            <a:ext cx="18288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9" descr="sand_dollar">
            <a:extLst>
              <a:ext uri="{FF2B5EF4-FFF2-40B4-BE49-F238E27FC236}">
                <a16:creationId xmlns:a16="http://schemas.microsoft.com/office/drawing/2014/main" id="{2DBFEFC6-2CA0-9B4D-AEEA-8B6623FE0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572000"/>
            <a:ext cx="2671763"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a:extLst>
              <a:ext uri="{FF2B5EF4-FFF2-40B4-BE49-F238E27FC236}">
                <a16:creationId xmlns:a16="http://schemas.microsoft.com/office/drawing/2014/main" id="{7C9AA8D0-216E-7D45-903F-59590374CC4D}"/>
              </a:ext>
            </a:extLst>
          </p:cNvPr>
          <p:cNvSpPr>
            <a:spLocks noGrp="1" noChangeArrowheads="1"/>
          </p:cNvSpPr>
          <p:nvPr>
            <p:ph type="title"/>
          </p:nvPr>
        </p:nvSpPr>
        <p:spPr>
          <a:xfrm>
            <a:off x="457200" y="277813"/>
            <a:ext cx="8229600" cy="636587"/>
          </a:xfrm>
        </p:spPr>
        <p:txBody>
          <a:bodyPr rtlCol="0">
            <a:normAutofit fontScale="90000"/>
          </a:bodyPr>
          <a:lstStyle/>
          <a:p>
            <a:pPr eaLnBrk="1" fontAlgn="auto" hangingPunct="1">
              <a:spcAft>
                <a:spcPts val="0"/>
              </a:spcAft>
              <a:defRPr/>
            </a:pPr>
            <a:r>
              <a:rPr lang="en-US" sz="4000"/>
              <a:t>Classification of Substances</a:t>
            </a:r>
          </a:p>
        </p:txBody>
      </p:sp>
      <p:graphicFrame>
        <p:nvGraphicFramePr>
          <p:cNvPr id="2" name="Diagram 1">
            <a:extLst>
              <a:ext uri="{FF2B5EF4-FFF2-40B4-BE49-F238E27FC236}">
                <a16:creationId xmlns:a16="http://schemas.microsoft.com/office/drawing/2014/main" id="{E0FD8F65-5D9F-BE43-B96D-553401F5066C}"/>
              </a:ext>
            </a:extLst>
          </p:cNvPr>
          <p:cNvGraphicFramePr/>
          <p:nvPr>
            <p:extLst>
              <p:ext uri="{D42A27DB-BD31-4B8C-83A1-F6EECF244321}">
                <p14:modId xmlns:p14="http://schemas.microsoft.com/office/powerpoint/2010/main" val="2196645058"/>
              </p:ext>
            </p:extLst>
          </p:nvPr>
        </p:nvGraphicFramePr>
        <p:xfrm>
          <a:off x="457200" y="914400"/>
          <a:ext cx="8229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3"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2" grpId="2">
        <p:bldAsOne/>
      </p:bldGraphic>
      <p:bldGraphic spid="2" grpId="3">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a:extLst>
              <a:ext uri="{FF2B5EF4-FFF2-40B4-BE49-F238E27FC236}">
                <a16:creationId xmlns:a16="http://schemas.microsoft.com/office/drawing/2014/main" id="{A70A8E66-5598-3749-B0E1-754EDE1D42A9}"/>
              </a:ext>
            </a:extLst>
          </p:cNvPr>
          <p:cNvSpPr>
            <a:spLocks noGrp="1" noChangeArrowheads="1"/>
          </p:cNvSpPr>
          <p:nvPr>
            <p:ph type="title"/>
          </p:nvPr>
        </p:nvSpPr>
        <p:spPr/>
        <p:txBody>
          <a:bodyPr/>
          <a:lstStyle/>
          <a:p>
            <a:pPr eaLnBrk="1" hangingPunct="1"/>
            <a:r>
              <a:rPr lang="en-CA" altLang="en-US" dirty="0"/>
              <a:t>Assignment: page 52 # 33 - 44</a:t>
            </a:r>
            <a:r>
              <a:rPr lang="en-US" altLang="en-US"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9C88FE99-486F-514C-BD15-480768BFA8C5}"/>
              </a:ext>
            </a:extLst>
          </p:cNvPr>
          <p:cNvSpPr>
            <a:spLocks noGrp="1" noChangeArrowheads="1"/>
          </p:cNvSpPr>
          <p:nvPr>
            <p:ph type="title"/>
          </p:nvPr>
        </p:nvSpPr>
        <p:spPr/>
        <p:txBody>
          <a:bodyPr/>
          <a:lstStyle/>
          <a:p>
            <a:pPr eaLnBrk="1" hangingPunct="1"/>
            <a:r>
              <a:rPr lang="en-CA" altLang="en-US" sz="4000" b="1" i="1"/>
              <a:t>3-4</a:t>
            </a:r>
            <a:r>
              <a:rPr lang="en-US" altLang="en-US" sz="4000" b="1"/>
              <a:t> The Physical Separation of Substances</a:t>
            </a:r>
          </a:p>
        </p:txBody>
      </p:sp>
      <p:sp>
        <p:nvSpPr>
          <p:cNvPr id="56322" name="Rectangle 3">
            <a:extLst>
              <a:ext uri="{FF2B5EF4-FFF2-40B4-BE49-F238E27FC236}">
                <a16:creationId xmlns:a16="http://schemas.microsoft.com/office/drawing/2014/main" id="{59F069D9-76D2-7246-B1CC-EE552F64C21C}"/>
              </a:ext>
            </a:extLst>
          </p:cNvPr>
          <p:cNvSpPr>
            <a:spLocks noGrp="1" noChangeArrowheads="1"/>
          </p:cNvSpPr>
          <p:nvPr>
            <p:ph idx="1"/>
          </p:nvPr>
        </p:nvSpPr>
        <p:spPr/>
        <p:txBody>
          <a:bodyPr/>
          <a:lstStyle/>
          <a:p>
            <a:pPr eaLnBrk="1" hangingPunct="1"/>
            <a:r>
              <a:rPr lang="en-US" altLang="en-US" sz="3600" dirty="0"/>
              <a:t>The methods examined in this section take advantage of differences in the physical properties of the substances involved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a:extLst>
              <a:ext uri="{FF2B5EF4-FFF2-40B4-BE49-F238E27FC236}">
                <a16:creationId xmlns:a16="http://schemas.microsoft.com/office/drawing/2014/main" id="{12D8D2D2-71E4-724C-BCA0-9E7DAEC69A98}"/>
              </a:ext>
            </a:extLst>
          </p:cNvPr>
          <p:cNvSpPr>
            <a:spLocks noChangeArrowheads="1"/>
          </p:cNvSpPr>
          <p:nvPr/>
        </p:nvSpPr>
        <p:spPr bwMode="auto">
          <a:xfrm>
            <a:off x="1905000" y="304800"/>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1828800" algn="l"/>
              </a:tabLst>
              <a:defRPr>
                <a:solidFill>
                  <a:schemeClr val="tx1"/>
                </a:solidFill>
                <a:latin typeface="Calibri" panose="020F0502020204030204" pitchFamily="34" charset="0"/>
              </a:defRPr>
            </a:lvl1pPr>
            <a:lvl2pPr marL="742950" indent="-285750">
              <a:tabLst>
                <a:tab pos="1828800" algn="l"/>
              </a:tabLst>
              <a:defRPr>
                <a:solidFill>
                  <a:schemeClr val="tx1"/>
                </a:solidFill>
                <a:latin typeface="Calibri" panose="020F0502020204030204" pitchFamily="34" charset="0"/>
              </a:defRPr>
            </a:lvl2pPr>
            <a:lvl3pPr>
              <a:tabLst>
                <a:tab pos="1828800" algn="l"/>
              </a:tabLst>
              <a:defRPr>
                <a:solidFill>
                  <a:schemeClr val="tx1"/>
                </a:solidFill>
                <a:latin typeface="Calibri" panose="020F0502020204030204" pitchFamily="34" charset="0"/>
              </a:defRPr>
            </a:lvl3pPr>
            <a:lvl4pPr marL="1600200" indent="-228600">
              <a:tabLst>
                <a:tab pos="1828800" algn="l"/>
              </a:tabLst>
              <a:defRPr>
                <a:solidFill>
                  <a:schemeClr val="tx1"/>
                </a:solidFill>
                <a:latin typeface="Calibri" panose="020F0502020204030204" pitchFamily="34" charset="0"/>
              </a:defRPr>
            </a:lvl4pPr>
            <a:lvl5pPr marL="2057400" indent="-228600">
              <a:tabLst>
                <a:tab pos="18288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8288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8288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8288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828800" algn="l"/>
              </a:tabLst>
              <a:defRPr>
                <a:solidFill>
                  <a:schemeClr val="tx1"/>
                </a:solidFill>
                <a:latin typeface="Calibri" panose="020F0502020204030204" pitchFamily="34" charset="0"/>
              </a:defRPr>
            </a:lvl9pPr>
          </a:lstStyle>
          <a:p>
            <a:pPr lvl="2" eaLnBrk="1" hangingPunct="1">
              <a:buFontTx/>
              <a:buAutoNum type="alphaUcPeriod"/>
            </a:pPr>
            <a:r>
              <a:rPr lang="en-US" altLang="en-US" sz="2800">
                <a:latin typeface="Comic Sans MS" panose="030F0902030302020204" pitchFamily="66" charset="0"/>
                <a:ea typeface="Times New Roman" panose="02020603050405020304" pitchFamily="18" charset="0"/>
                <a:cs typeface="TT3491565CtCID-WinCharSetFFFF-H" charset="0"/>
              </a:rPr>
              <a:t>Mechanical Mixtures</a:t>
            </a:r>
            <a:endParaRPr lang="en-US" altLang="en-US" sz="2800">
              <a:latin typeface="Arial" panose="020B0604020202020204" pitchFamily="34" charset="0"/>
              <a:ea typeface="Times New Roman" panose="02020603050405020304" pitchFamily="18" charset="0"/>
              <a:cs typeface="TT3491565CtCID-WinCharSetFFFF-H" charset="0"/>
            </a:endParaRPr>
          </a:p>
        </p:txBody>
      </p:sp>
      <p:graphicFrame>
        <p:nvGraphicFramePr>
          <p:cNvPr id="56473" name="Group 153">
            <a:extLst>
              <a:ext uri="{FF2B5EF4-FFF2-40B4-BE49-F238E27FC236}">
                <a16:creationId xmlns:a16="http://schemas.microsoft.com/office/drawing/2014/main" id="{D179AC0E-396B-0F40-BA81-E0094F2FEE1E}"/>
              </a:ext>
            </a:extLst>
          </p:cNvPr>
          <p:cNvGraphicFramePr>
            <a:graphicFrameLocks noGrp="1"/>
          </p:cNvGraphicFramePr>
          <p:nvPr/>
        </p:nvGraphicFramePr>
        <p:xfrm>
          <a:off x="0" y="1143000"/>
          <a:ext cx="8839200" cy="5807075"/>
        </p:xfrm>
        <a:graphic>
          <a:graphicData uri="http://schemas.openxmlformats.org/drawingml/2006/table">
            <a:tbl>
              <a:tblPr/>
              <a:tblGrid>
                <a:gridCol w="1600200">
                  <a:extLst>
                    <a:ext uri="{9D8B030D-6E8A-4147-A177-3AD203B41FA5}">
                      <a16:colId xmlns:a16="http://schemas.microsoft.com/office/drawing/2014/main" val="20000"/>
                    </a:ext>
                  </a:extLst>
                </a:gridCol>
                <a:gridCol w="2801938">
                  <a:extLst>
                    <a:ext uri="{9D8B030D-6E8A-4147-A177-3AD203B41FA5}">
                      <a16:colId xmlns:a16="http://schemas.microsoft.com/office/drawing/2014/main" val="20001"/>
                    </a:ext>
                  </a:extLst>
                </a:gridCol>
                <a:gridCol w="4437062">
                  <a:extLst>
                    <a:ext uri="{9D8B030D-6E8A-4147-A177-3AD203B41FA5}">
                      <a16:colId xmlns:a16="http://schemas.microsoft.com/office/drawing/2014/main" val="20002"/>
                    </a:ext>
                  </a:extLst>
                </a:gridCol>
              </a:tblGrid>
              <a:tr h="6858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Mixture</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Method</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When to Use Method</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50">
                <a:tc rowSpan="4">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Solid in Solid</a:t>
                      </a:r>
                    </a:p>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(Heterogeneous)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Hand Separation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Large chunks present among other solids</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46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Gravity Separation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The density of the desired solids is much different form the density of the other solids.</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8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Solvent Extraction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One solid preferentially dissolves in a particular solvent.</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546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Chromatography</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The solids are coloured, present in small amounts and are soluble in some solvent or mixture of solvents</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7369" name="Rectangle 147">
            <a:extLst>
              <a:ext uri="{FF2B5EF4-FFF2-40B4-BE49-F238E27FC236}">
                <a16:creationId xmlns:a16="http://schemas.microsoft.com/office/drawing/2014/main" id="{718223E5-1CDF-D14B-BF78-7640D729BF9F}"/>
              </a:ext>
            </a:extLst>
          </p:cNvPr>
          <p:cNvSpPr>
            <a:spLocks noChangeArrowheads="1"/>
          </p:cNvSpPr>
          <p:nvPr/>
        </p:nvSpPr>
        <p:spPr bwMode="auto">
          <a:xfrm>
            <a:off x="1593850" y="4591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9A7029F6-4C61-8649-BEF3-C34997AFC53B}"/>
              </a:ext>
            </a:extLst>
          </p:cNvPr>
          <p:cNvSpPr>
            <a:spLocks noGrp="1" noChangeArrowheads="1"/>
          </p:cNvSpPr>
          <p:nvPr>
            <p:ph idx="1"/>
          </p:nvPr>
        </p:nvSpPr>
        <p:spPr>
          <a:xfrm>
            <a:off x="228600" y="76200"/>
            <a:ext cx="8534400" cy="4038600"/>
          </a:xfrm>
        </p:spPr>
        <p:txBody>
          <a:bodyPr rtlCol="0">
            <a:normAutofit fontScale="92500"/>
          </a:bodyPr>
          <a:lstStyle/>
          <a:p>
            <a:pPr eaLnBrk="1" fontAlgn="auto" hangingPunct="1">
              <a:spcAft>
                <a:spcPts val="0"/>
              </a:spcAft>
              <a:buFont typeface="Wingdings" pitchFamily="2" charset="2"/>
              <a:buNone/>
              <a:defRPr/>
            </a:pPr>
            <a:r>
              <a:rPr lang="en-US" sz="3200" dirty="0"/>
              <a:t>F. </a:t>
            </a:r>
            <a:r>
              <a:rPr lang="en-US" sz="3200" u="sng" dirty="0"/>
              <a:t>Inference</a:t>
            </a:r>
            <a:r>
              <a:rPr lang="en-US" sz="3200" dirty="0"/>
              <a:t>: </a:t>
            </a:r>
          </a:p>
          <a:p>
            <a:pPr lvl="1" eaLnBrk="1" fontAlgn="auto" hangingPunct="1">
              <a:spcAft>
                <a:spcPts val="0"/>
              </a:spcAft>
              <a:defRPr/>
            </a:pPr>
            <a:r>
              <a:rPr lang="en-US" sz="2800" dirty="0"/>
              <a:t>Generally, we draw an inference when we go beyond stated information by applying our background knowledge. </a:t>
            </a:r>
          </a:p>
          <a:p>
            <a:pPr lvl="1" algn="ctr" eaLnBrk="1" fontAlgn="auto" hangingPunct="1">
              <a:spcAft>
                <a:spcPts val="0"/>
              </a:spcAft>
              <a:buFont typeface="Wingdings" pitchFamily="2" charset="2"/>
              <a:buNone/>
              <a:defRPr/>
            </a:pPr>
            <a:r>
              <a:rPr lang="en-US" sz="2800" dirty="0"/>
              <a:t>	</a:t>
            </a:r>
          </a:p>
          <a:p>
            <a:pPr lvl="1" algn="ctr" eaLnBrk="1" fontAlgn="auto" hangingPunct="1">
              <a:spcAft>
                <a:spcPts val="0"/>
              </a:spcAft>
              <a:buFont typeface="Wingdings" pitchFamily="2" charset="2"/>
              <a:buNone/>
              <a:defRPr/>
            </a:pPr>
            <a:r>
              <a:rPr lang="en-US" sz="3600" dirty="0"/>
              <a:t>For example, if we learn that John ran a red light and is being treated for injuries at the local hospital, we can reasonably draw an inference that he was injured in an accident </a:t>
            </a:r>
          </a:p>
        </p:txBody>
      </p:sp>
      <p:sp>
        <p:nvSpPr>
          <p:cNvPr id="41989" name="Rectangle 5">
            <a:extLst>
              <a:ext uri="{FF2B5EF4-FFF2-40B4-BE49-F238E27FC236}">
                <a16:creationId xmlns:a16="http://schemas.microsoft.com/office/drawing/2014/main" id="{979C6B04-1079-B640-841A-2F877609C7A0}"/>
              </a:ext>
            </a:extLst>
          </p:cNvPr>
          <p:cNvSpPr>
            <a:spLocks noChangeArrowheads="1"/>
          </p:cNvSpPr>
          <p:nvPr/>
        </p:nvSpPr>
        <p:spPr bwMode="auto">
          <a:xfrm>
            <a:off x="228600" y="4038600"/>
            <a:ext cx="8763000" cy="2892425"/>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3200">
                <a:effectLst>
                  <a:outerShdw blurRad="38100" dist="38100" dir="2700000" algn="tl">
                    <a:srgbClr val="000000"/>
                  </a:outerShdw>
                </a:effectLst>
                <a:latin typeface="+mn-lt"/>
              </a:rPr>
              <a:t>G.</a:t>
            </a:r>
            <a:r>
              <a:rPr lang="en-US" sz="3200" u="sng">
                <a:effectLst>
                  <a:outerShdw blurRad="38100" dist="38100" dir="2700000" algn="tl">
                    <a:srgbClr val="000000"/>
                  </a:outerShdw>
                </a:effectLst>
                <a:latin typeface="+mn-lt"/>
              </a:rPr>
              <a:t> Prediction</a:t>
            </a:r>
            <a:r>
              <a:rPr lang="en-US" sz="3200">
                <a:effectLst>
                  <a:outerShdw blurRad="38100" dist="38100" dir="2700000" algn="tl">
                    <a:srgbClr val="000000"/>
                  </a:outerShdw>
                </a:effectLst>
                <a:latin typeface="+mn-lt"/>
              </a:rPr>
              <a:t>:</a:t>
            </a:r>
          </a:p>
          <a:p>
            <a:pPr eaLnBrk="1" fontAlgn="auto" hangingPunct="1">
              <a:spcBef>
                <a:spcPts val="0"/>
              </a:spcBef>
              <a:spcAft>
                <a:spcPts val="0"/>
              </a:spcAft>
              <a:defRPr/>
            </a:pPr>
            <a:endParaRPr lang="en-US" sz="3200">
              <a:effectLst>
                <a:outerShdw blurRad="38100" dist="38100" dir="2700000" algn="tl">
                  <a:srgbClr val="000000"/>
                </a:outerShdw>
              </a:effectLst>
              <a:latin typeface="+mn-lt"/>
            </a:endParaRPr>
          </a:p>
          <a:p>
            <a:pPr lvl="2" eaLnBrk="1" fontAlgn="auto" hangingPunct="1">
              <a:spcBef>
                <a:spcPts val="0"/>
              </a:spcBef>
              <a:spcAft>
                <a:spcPts val="0"/>
              </a:spcAft>
              <a:buFontTx/>
              <a:buChar char="•"/>
              <a:defRPr/>
            </a:pPr>
            <a:r>
              <a:rPr lang="en-US" sz="2400">
                <a:effectLst>
                  <a:outerShdw blurRad="38100" dist="38100" dir="2700000" algn="tl">
                    <a:srgbClr val="000000"/>
                  </a:outerShdw>
                </a:effectLst>
                <a:latin typeface="+mn-lt"/>
              </a:rPr>
              <a:t> A prediction is the act of reasoning about the future based on past experience. For example, we can confidently predict that day will follow night.</a:t>
            </a:r>
          </a:p>
          <a:p>
            <a:pPr eaLnBrk="1" fontAlgn="auto" hangingPunct="1">
              <a:spcBef>
                <a:spcPts val="0"/>
              </a:spcBef>
              <a:spcAft>
                <a:spcPts val="0"/>
              </a:spcAft>
              <a:defRPr/>
            </a:pPr>
            <a:endParaRPr lang="en-US" sz="2400">
              <a:effectLst>
                <a:outerShdw blurRad="38100" dist="38100" dir="2700000" algn="tl">
                  <a:srgbClr val="000000"/>
                </a:outerShdw>
              </a:effectLst>
              <a:latin typeface="+mn-lt"/>
            </a:endParaRPr>
          </a:p>
          <a:p>
            <a:pPr eaLnBrk="1" fontAlgn="auto" hangingPunct="1">
              <a:spcBef>
                <a:spcPts val="0"/>
              </a:spcBef>
              <a:spcAft>
                <a:spcPts val="0"/>
              </a:spcAft>
              <a:buFontTx/>
              <a:buChar char="•"/>
              <a:defRPr/>
            </a:pPr>
            <a:endParaRPr lang="en-US" sz="2400">
              <a:effectLst>
                <a:outerShdw blurRad="38100" dist="38100" dir="2700000" algn="tl">
                  <a:srgbClr val="000000"/>
                </a:outerShdw>
              </a:effectLst>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99" name="Group 55">
            <a:extLst>
              <a:ext uri="{FF2B5EF4-FFF2-40B4-BE49-F238E27FC236}">
                <a16:creationId xmlns:a16="http://schemas.microsoft.com/office/drawing/2014/main" id="{1086746C-66E8-6243-B447-3ED7E29FD921}"/>
              </a:ext>
            </a:extLst>
          </p:cNvPr>
          <p:cNvGraphicFramePr>
            <a:graphicFrameLocks noGrp="1"/>
          </p:cNvGraphicFramePr>
          <p:nvPr/>
        </p:nvGraphicFramePr>
        <p:xfrm>
          <a:off x="304800" y="457200"/>
          <a:ext cx="8534400" cy="6086475"/>
        </p:xfrm>
        <a:graphic>
          <a:graphicData uri="http://schemas.openxmlformats.org/drawingml/2006/table">
            <a:tbl>
              <a:tblPr/>
              <a:tblGrid>
                <a:gridCol w="1600200">
                  <a:extLst>
                    <a:ext uri="{9D8B030D-6E8A-4147-A177-3AD203B41FA5}">
                      <a16:colId xmlns:a16="http://schemas.microsoft.com/office/drawing/2014/main" val="20000"/>
                    </a:ext>
                  </a:extLst>
                </a:gridCol>
                <a:gridCol w="2649538">
                  <a:extLst>
                    <a:ext uri="{9D8B030D-6E8A-4147-A177-3AD203B41FA5}">
                      <a16:colId xmlns:a16="http://schemas.microsoft.com/office/drawing/2014/main" val="20001"/>
                    </a:ext>
                  </a:extLst>
                </a:gridCol>
                <a:gridCol w="4284662">
                  <a:extLst>
                    <a:ext uri="{9D8B030D-6E8A-4147-A177-3AD203B41FA5}">
                      <a16:colId xmlns:a16="http://schemas.microsoft.com/office/drawing/2014/main" val="20002"/>
                    </a:ext>
                  </a:extLst>
                </a:gridCol>
              </a:tblGrid>
              <a:tr h="1273175">
                <a:tc rowSpan="3">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Solid in Liquid</a:t>
                      </a:r>
                    </a:p>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(Heterogeneous)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Hand Separation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A few large pieces of solid are present in the liquid.</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40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Gravity Separation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Solid particles are present in a small amount of liquid.</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192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Filtration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Solid particles are present in a large amount of liquid.</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58386" name="Picture 50">
            <a:extLst>
              <a:ext uri="{FF2B5EF4-FFF2-40B4-BE49-F238E27FC236}">
                <a16:creationId xmlns:a16="http://schemas.microsoft.com/office/drawing/2014/main" id="{C7A81469-353D-7F47-8739-D7826080C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39116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0FE57C9B-1E2D-EF41-AE03-4BAB9F5E7F6A}"/>
              </a:ext>
            </a:extLst>
          </p:cNvPr>
          <p:cNvSpPr>
            <a:spLocks noGrp="1" noChangeArrowheads="1"/>
          </p:cNvSpPr>
          <p:nvPr>
            <p:ph type="title"/>
          </p:nvPr>
        </p:nvSpPr>
        <p:spPr/>
        <p:txBody>
          <a:bodyPr/>
          <a:lstStyle/>
          <a:p>
            <a:pPr eaLnBrk="1" hangingPunct="1"/>
            <a:r>
              <a:rPr lang="en-US" altLang="en-US"/>
              <a:t>B. Solutions</a:t>
            </a:r>
          </a:p>
        </p:txBody>
      </p:sp>
      <p:graphicFrame>
        <p:nvGraphicFramePr>
          <p:cNvPr id="58501" name="Group 133">
            <a:extLst>
              <a:ext uri="{FF2B5EF4-FFF2-40B4-BE49-F238E27FC236}">
                <a16:creationId xmlns:a16="http://schemas.microsoft.com/office/drawing/2014/main" id="{ECC246EA-E5EA-B648-9A76-0026DC22F59F}"/>
              </a:ext>
            </a:extLst>
          </p:cNvPr>
          <p:cNvGraphicFramePr>
            <a:graphicFrameLocks noGrp="1"/>
          </p:cNvGraphicFramePr>
          <p:nvPr>
            <p:ph type="tbl" idx="1"/>
          </p:nvPr>
        </p:nvGraphicFramePr>
        <p:xfrm>
          <a:off x="152400" y="1295400"/>
          <a:ext cx="8610600" cy="5562600"/>
        </p:xfrm>
        <a:graphic>
          <a:graphicData uri="http://schemas.openxmlformats.org/drawingml/2006/table">
            <a:tbl>
              <a:tblPr/>
              <a:tblGrid>
                <a:gridCol w="2057400">
                  <a:extLst>
                    <a:ext uri="{9D8B030D-6E8A-4147-A177-3AD203B41FA5}">
                      <a16:colId xmlns:a16="http://schemas.microsoft.com/office/drawing/2014/main" val="20000"/>
                    </a:ext>
                  </a:extLst>
                </a:gridCol>
                <a:gridCol w="2316163">
                  <a:extLst>
                    <a:ext uri="{9D8B030D-6E8A-4147-A177-3AD203B41FA5}">
                      <a16:colId xmlns:a16="http://schemas.microsoft.com/office/drawing/2014/main" val="20001"/>
                    </a:ext>
                  </a:extLst>
                </a:gridCol>
                <a:gridCol w="4237037">
                  <a:extLst>
                    <a:ext uri="{9D8B030D-6E8A-4147-A177-3AD203B41FA5}">
                      <a16:colId xmlns:a16="http://schemas.microsoft.com/office/drawing/2014/main" val="20002"/>
                    </a:ext>
                  </a:extLst>
                </a:gridCol>
              </a:tblGrid>
              <a:tr h="5334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Mixture</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Method</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When to Use Method</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2463">
                <a:tc rowSpan="2">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Solid in Liquid</a:t>
                      </a:r>
                    </a:p>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(Homogeneous)</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Evaporation</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The solid is wanted and the liquid is not.</a:t>
                      </a:r>
                    </a:p>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6737">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Distillation</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The liquid is wanted; the solid may or may not be wanted.</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59411" name="Picture 120" descr="asa2_g">
            <a:extLst>
              <a:ext uri="{FF2B5EF4-FFF2-40B4-BE49-F238E27FC236}">
                <a16:creationId xmlns:a16="http://schemas.microsoft.com/office/drawing/2014/main" id="{6DB7E724-7953-3947-B926-6ED708E0C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09800"/>
            <a:ext cx="19812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2" name="Picture 129">
            <a:extLst>
              <a:ext uri="{FF2B5EF4-FFF2-40B4-BE49-F238E27FC236}">
                <a16:creationId xmlns:a16="http://schemas.microsoft.com/office/drawing/2014/main" id="{6814B759-6C78-6B42-9E1F-A12092E8C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518025"/>
            <a:ext cx="44958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80" name="Group 24">
            <a:extLst>
              <a:ext uri="{FF2B5EF4-FFF2-40B4-BE49-F238E27FC236}">
                <a16:creationId xmlns:a16="http://schemas.microsoft.com/office/drawing/2014/main" id="{D791F257-103E-AD4D-90AB-64EF64FB9B37}"/>
              </a:ext>
            </a:extLst>
          </p:cNvPr>
          <p:cNvGraphicFramePr>
            <a:graphicFrameLocks noGrp="1"/>
          </p:cNvGraphicFramePr>
          <p:nvPr/>
        </p:nvGraphicFramePr>
        <p:xfrm>
          <a:off x="0" y="304800"/>
          <a:ext cx="9144000" cy="5791200"/>
        </p:xfrm>
        <a:graphic>
          <a:graphicData uri="http://schemas.openxmlformats.org/drawingml/2006/table">
            <a:tbl>
              <a:tblPr/>
              <a:tblGrid>
                <a:gridCol w="2087563">
                  <a:extLst>
                    <a:ext uri="{9D8B030D-6E8A-4147-A177-3AD203B41FA5}">
                      <a16:colId xmlns:a16="http://schemas.microsoft.com/office/drawing/2014/main" val="20000"/>
                    </a:ext>
                  </a:extLst>
                </a:gridCol>
                <a:gridCol w="2557462">
                  <a:extLst>
                    <a:ext uri="{9D8B030D-6E8A-4147-A177-3AD203B41FA5}">
                      <a16:colId xmlns:a16="http://schemas.microsoft.com/office/drawing/2014/main" val="20001"/>
                    </a:ext>
                  </a:extLst>
                </a:gridCol>
                <a:gridCol w="4498975">
                  <a:extLst>
                    <a:ext uri="{9D8B030D-6E8A-4147-A177-3AD203B41FA5}">
                      <a16:colId xmlns:a16="http://schemas.microsoft.com/office/drawing/2014/main" val="20002"/>
                    </a:ext>
                  </a:extLst>
                </a:gridCol>
              </a:tblGrid>
              <a:tr h="6969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Mixture</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Method</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When to Use Method</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94287">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Solvent Extraction</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An immiscible added solvent preferentially dissolves at least one but not all the solids present.</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0431" name="Picture 23">
            <a:extLst>
              <a:ext uri="{FF2B5EF4-FFF2-40B4-BE49-F238E27FC236}">
                <a16:creationId xmlns:a16="http://schemas.microsoft.com/office/drawing/2014/main" id="{3BECE166-6048-AB46-8074-CC5C8CB9E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90800"/>
            <a:ext cx="6248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65" name="Group 33">
            <a:extLst>
              <a:ext uri="{FF2B5EF4-FFF2-40B4-BE49-F238E27FC236}">
                <a16:creationId xmlns:a16="http://schemas.microsoft.com/office/drawing/2014/main" id="{A48A124D-12B6-704E-8FDC-8F768CA43EB7}"/>
              </a:ext>
            </a:extLst>
          </p:cNvPr>
          <p:cNvGraphicFramePr>
            <a:graphicFrameLocks noGrp="1"/>
          </p:cNvGraphicFramePr>
          <p:nvPr/>
        </p:nvGraphicFramePr>
        <p:xfrm>
          <a:off x="0" y="304800"/>
          <a:ext cx="9144000" cy="6553200"/>
        </p:xfrm>
        <a:graphic>
          <a:graphicData uri="http://schemas.openxmlformats.org/drawingml/2006/table">
            <a:tbl>
              <a:tblPr/>
              <a:tblGrid>
                <a:gridCol w="2087563">
                  <a:extLst>
                    <a:ext uri="{9D8B030D-6E8A-4147-A177-3AD203B41FA5}">
                      <a16:colId xmlns:a16="http://schemas.microsoft.com/office/drawing/2014/main" val="20000"/>
                    </a:ext>
                  </a:extLst>
                </a:gridCol>
                <a:gridCol w="2557462">
                  <a:extLst>
                    <a:ext uri="{9D8B030D-6E8A-4147-A177-3AD203B41FA5}">
                      <a16:colId xmlns:a16="http://schemas.microsoft.com/office/drawing/2014/main" val="20001"/>
                    </a:ext>
                  </a:extLst>
                </a:gridCol>
                <a:gridCol w="4498975">
                  <a:extLst>
                    <a:ext uri="{9D8B030D-6E8A-4147-A177-3AD203B41FA5}">
                      <a16:colId xmlns:a16="http://schemas.microsoft.com/office/drawing/2014/main" val="20002"/>
                    </a:ext>
                  </a:extLst>
                </a:gridCol>
              </a:tblGrid>
              <a:tr h="10271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Mixture</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Method</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When to Use Method</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2688">
                <a:tc rowSpan="2">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Recrystillization</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One dissolved solid is much less soluble than the others present (if any); the liquid is not wanted.</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3399">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Chromatography</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Small amounts of the more than one coloured solid are present; the liquid present is not wanted.</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1458" name="Picture 31">
            <a:extLst>
              <a:ext uri="{FF2B5EF4-FFF2-40B4-BE49-F238E27FC236}">
                <a16:creationId xmlns:a16="http://schemas.microsoft.com/office/drawing/2014/main" id="{E0D2F240-BD5A-E444-B3D5-F3AF1F829311}"/>
              </a:ext>
            </a:extLst>
          </p:cNvPr>
          <p:cNvSpPr>
            <a:spLocks noChangeAspect="1" noChangeArrowheads="1"/>
          </p:cNvSpPr>
          <p:nvPr/>
        </p:nvSpPr>
        <p:spPr bwMode="auto">
          <a:xfrm>
            <a:off x="2514600" y="3886200"/>
            <a:ext cx="62484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57" name="Group 41">
            <a:extLst>
              <a:ext uri="{FF2B5EF4-FFF2-40B4-BE49-F238E27FC236}">
                <a16:creationId xmlns:a16="http://schemas.microsoft.com/office/drawing/2014/main" id="{FD4581C2-3CA9-5341-AED4-CC806926CEEE}"/>
              </a:ext>
            </a:extLst>
          </p:cNvPr>
          <p:cNvGraphicFramePr>
            <a:graphicFrameLocks noGrp="1"/>
          </p:cNvGraphicFramePr>
          <p:nvPr/>
        </p:nvGraphicFramePr>
        <p:xfrm>
          <a:off x="685800" y="533400"/>
          <a:ext cx="7502525" cy="5867400"/>
        </p:xfrm>
        <a:graphic>
          <a:graphicData uri="http://schemas.openxmlformats.org/drawingml/2006/table">
            <a:tbl>
              <a:tblPr/>
              <a:tblGrid>
                <a:gridCol w="1712913">
                  <a:extLst>
                    <a:ext uri="{9D8B030D-6E8A-4147-A177-3AD203B41FA5}">
                      <a16:colId xmlns:a16="http://schemas.microsoft.com/office/drawing/2014/main" val="20000"/>
                    </a:ext>
                  </a:extLst>
                </a:gridCol>
                <a:gridCol w="2100262">
                  <a:extLst>
                    <a:ext uri="{9D8B030D-6E8A-4147-A177-3AD203B41FA5}">
                      <a16:colId xmlns:a16="http://schemas.microsoft.com/office/drawing/2014/main" val="20001"/>
                    </a:ext>
                  </a:extLst>
                </a:gridCol>
                <a:gridCol w="3689350">
                  <a:extLst>
                    <a:ext uri="{9D8B030D-6E8A-4147-A177-3AD203B41FA5}">
                      <a16:colId xmlns:a16="http://schemas.microsoft.com/office/drawing/2014/main" val="20002"/>
                    </a:ext>
                  </a:extLst>
                </a:gridCol>
              </a:tblGrid>
              <a:tr h="2624138">
                <a:tc rowSpan="2">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Liquid in Liquid</a:t>
                      </a:r>
                    </a:p>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(Homogeneous)</a:t>
                      </a:r>
                      <a:endParaRPr kumimoji="0" lang="en-US" sz="16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Distillation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Two or more liquids are present and have different boiling temperatures.</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326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Solvent Extraction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Comic Sans MS" pitchFamily="66" charset="0"/>
                          <a:ea typeface="Times New Roman" pitchFamily="18" charset="0"/>
                          <a:cs typeface="TT3491565CtCID-WinCharSetFFFF-H" charset="0"/>
                        </a:rPr>
                        <a:t>An immiscible added solvent preferentially dissolves at least one but not all of the liquids present.</a:t>
                      </a: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Times New Roman" pitchFamily="18" charset="0"/>
                        <a:cs typeface="TT3491565CtCID-WinCharSetFFFF-H"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67BEE67-C822-004F-9611-2087143A1031}"/>
              </a:ext>
            </a:extLst>
          </p:cNvPr>
          <p:cNvSpPr>
            <a:spLocks noGrp="1" noChangeArrowheads="1"/>
          </p:cNvSpPr>
          <p:nvPr>
            <p:ph type="title"/>
          </p:nvPr>
        </p:nvSpPr>
        <p:spPr/>
        <p:txBody>
          <a:bodyPr/>
          <a:lstStyle/>
          <a:p>
            <a:pPr eaLnBrk="1" hangingPunct="1"/>
            <a:r>
              <a:rPr lang="en-CA" altLang="en-US" sz="4000"/>
              <a:t>Assignment: Ex.) 45, 46, 47, 51, 52, 53, 57 and 58</a:t>
            </a:r>
            <a:r>
              <a:rPr lang="en-US" altLang="en-US" sz="4000"/>
              <a:t> </a:t>
            </a:r>
          </a:p>
        </p:txBody>
      </p:sp>
      <p:sp>
        <p:nvSpPr>
          <p:cNvPr id="63490" name="Rectangle 3">
            <a:extLst>
              <a:ext uri="{FF2B5EF4-FFF2-40B4-BE49-F238E27FC236}">
                <a16:creationId xmlns:a16="http://schemas.microsoft.com/office/drawing/2014/main" id="{27693393-1B50-624C-9B65-EEAA926FBF14}"/>
              </a:ext>
            </a:extLst>
          </p:cNvPr>
          <p:cNvSpPr>
            <a:spLocks noGrp="1" noChangeArrowheads="1"/>
          </p:cNvSpPr>
          <p:nvPr>
            <p:ph idx="1"/>
          </p:nvPr>
        </p:nvSpPr>
        <p:spPr/>
        <p:txBody>
          <a:bodyPr/>
          <a:lstStyle/>
          <a:p>
            <a:pPr eaLnBrk="1" hangingPunct="1"/>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86B76DBB-817B-2548-9BE7-FA1FBDADCA8A}"/>
              </a:ext>
            </a:extLst>
          </p:cNvPr>
          <p:cNvSpPr>
            <a:spLocks noGrp="1" noChangeArrowheads="1"/>
          </p:cNvSpPr>
          <p:nvPr>
            <p:ph type="title"/>
          </p:nvPr>
        </p:nvSpPr>
        <p:spPr>
          <a:xfrm>
            <a:off x="457200" y="0"/>
            <a:ext cx="8229600" cy="1143000"/>
          </a:xfrm>
        </p:spPr>
        <p:txBody>
          <a:bodyPr/>
          <a:lstStyle/>
          <a:p>
            <a:pPr eaLnBrk="1" hangingPunct="1"/>
            <a:r>
              <a:rPr lang="en-CA" altLang="en-US" b="1" i="1"/>
              <a:t>3-5 Phase Changes</a:t>
            </a:r>
            <a:r>
              <a:rPr lang="en-US" altLang="en-US"/>
              <a:t> </a:t>
            </a:r>
          </a:p>
        </p:txBody>
      </p:sp>
      <p:sp>
        <p:nvSpPr>
          <p:cNvPr id="64514" name="Rectangle 3">
            <a:extLst>
              <a:ext uri="{FF2B5EF4-FFF2-40B4-BE49-F238E27FC236}">
                <a16:creationId xmlns:a16="http://schemas.microsoft.com/office/drawing/2014/main" id="{723059FA-8773-D046-927D-DE2C2669D2E4}"/>
              </a:ext>
            </a:extLst>
          </p:cNvPr>
          <p:cNvSpPr>
            <a:spLocks noGrp="1" noChangeArrowheads="1"/>
          </p:cNvSpPr>
          <p:nvPr>
            <p:ph idx="1"/>
          </p:nvPr>
        </p:nvSpPr>
        <p:spPr>
          <a:xfrm>
            <a:off x="457200" y="1219200"/>
            <a:ext cx="8229600" cy="5638800"/>
          </a:xfrm>
        </p:spPr>
        <p:txBody>
          <a:bodyPr/>
          <a:lstStyle/>
          <a:p>
            <a:pPr eaLnBrk="1" hangingPunct="1">
              <a:lnSpc>
                <a:spcPct val="80000"/>
              </a:lnSpc>
            </a:pPr>
            <a:r>
              <a:rPr lang="en-US" altLang="en-US" sz="2400" b="1" u="sng"/>
              <a:t>Chemical and Physical Changes</a:t>
            </a:r>
            <a:r>
              <a:rPr lang="en-US" altLang="en-US" sz="2400" b="1"/>
              <a:t>:</a:t>
            </a:r>
          </a:p>
          <a:p>
            <a:pPr eaLnBrk="1" hangingPunct="1">
              <a:lnSpc>
                <a:spcPct val="80000"/>
              </a:lnSpc>
              <a:buFont typeface="Wingdings" pitchFamily="2" charset="2"/>
              <a:buNone/>
            </a:pPr>
            <a:endParaRPr lang="en-US" altLang="en-US" sz="2400"/>
          </a:p>
          <a:p>
            <a:pPr eaLnBrk="1" hangingPunct="1">
              <a:lnSpc>
                <a:spcPct val="80000"/>
              </a:lnSpc>
              <a:buFont typeface="Wingdings" pitchFamily="2" charset="2"/>
              <a:buNone/>
            </a:pPr>
            <a:r>
              <a:rPr lang="en-US" altLang="en-US" sz="2400"/>
              <a:t>CHEMICAL CHANGE:</a:t>
            </a:r>
          </a:p>
          <a:p>
            <a:pPr eaLnBrk="1" hangingPunct="1">
              <a:lnSpc>
                <a:spcPct val="80000"/>
              </a:lnSpc>
            </a:pPr>
            <a:r>
              <a:rPr lang="en-US" altLang="en-US" sz="2400"/>
              <a:t>A change in which new substances are formed.</a:t>
            </a:r>
          </a:p>
          <a:p>
            <a:pPr eaLnBrk="1" hangingPunct="1">
              <a:lnSpc>
                <a:spcPct val="80000"/>
              </a:lnSpc>
            </a:pPr>
            <a:r>
              <a:rPr lang="en-US" altLang="en-US" sz="2400"/>
              <a:t>Produces a set of chemicals which is different from the set of chemicals which existed before the change.</a:t>
            </a:r>
          </a:p>
          <a:p>
            <a:pPr eaLnBrk="1" hangingPunct="1">
              <a:lnSpc>
                <a:spcPct val="80000"/>
              </a:lnSpc>
              <a:buFont typeface="Wingdings" pitchFamily="2" charset="2"/>
              <a:buNone/>
            </a:pPr>
            <a:endParaRPr lang="en-US" altLang="en-US" sz="2400"/>
          </a:p>
          <a:p>
            <a:pPr eaLnBrk="1" hangingPunct="1">
              <a:lnSpc>
                <a:spcPct val="80000"/>
              </a:lnSpc>
              <a:buFont typeface="Wingdings" pitchFamily="2" charset="2"/>
              <a:buNone/>
            </a:pPr>
            <a:r>
              <a:rPr lang="en-US" altLang="en-US" sz="2400"/>
              <a:t>Examples include:</a:t>
            </a:r>
          </a:p>
          <a:p>
            <a:pPr eaLnBrk="1" hangingPunct="1">
              <a:lnSpc>
                <a:spcPct val="80000"/>
              </a:lnSpc>
            </a:pPr>
            <a:r>
              <a:rPr lang="en-US" altLang="en-US" sz="2400"/>
              <a:t>Noticeable heat or light is produced.</a:t>
            </a:r>
          </a:p>
          <a:p>
            <a:pPr eaLnBrk="1" hangingPunct="1">
              <a:lnSpc>
                <a:spcPct val="80000"/>
              </a:lnSpc>
            </a:pPr>
            <a:r>
              <a:rPr lang="en-US" altLang="en-US" sz="2400"/>
              <a:t>A colour change is observed.</a:t>
            </a:r>
          </a:p>
          <a:p>
            <a:pPr eaLnBrk="1" hangingPunct="1">
              <a:lnSpc>
                <a:spcPct val="80000"/>
              </a:lnSpc>
            </a:pPr>
            <a:r>
              <a:rPr lang="en-US" altLang="en-US" sz="2400"/>
              <a:t>One of the original materials is used up.</a:t>
            </a:r>
          </a:p>
          <a:p>
            <a:pPr eaLnBrk="1" hangingPunct="1">
              <a:lnSpc>
                <a:spcPct val="80000"/>
              </a:lnSpc>
            </a:pPr>
            <a:r>
              <a:rPr lang="en-US" altLang="en-US" sz="2400"/>
              <a:t>Bubbles may appear, which shows that a new gas may be forming.</a:t>
            </a:r>
          </a:p>
          <a:p>
            <a:pPr eaLnBrk="1" hangingPunct="1">
              <a:lnSpc>
                <a:spcPct val="80000"/>
              </a:lnSpc>
            </a:pPr>
            <a:r>
              <a:rPr lang="en-US" altLang="en-US" sz="2400"/>
              <a:t>Cloudiness may result; this shows that a solid is forming (a precipitate).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a:extLst>
              <a:ext uri="{FF2B5EF4-FFF2-40B4-BE49-F238E27FC236}">
                <a16:creationId xmlns:a16="http://schemas.microsoft.com/office/drawing/2014/main" id="{8CA2B712-5473-C944-845F-D7910FE59602}"/>
              </a:ext>
            </a:extLst>
          </p:cNvPr>
          <p:cNvSpPr>
            <a:spLocks noGrp="1" noChangeArrowheads="1"/>
          </p:cNvSpPr>
          <p:nvPr>
            <p:ph idx="1"/>
          </p:nvPr>
        </p:nvSpPr>
        <p:spPr>
          <a:xfrm>
            <a:off x="457200" y="457200"/>
            <a:ext cx="8229600" cy="5668963"/>
          </a:xfrm>
        </p:spPr>
        <p:txBody>
          <a:bodyPr/>
          <a:lstStyle/>
          <a:p>
            <a:pPr eaLnBrk="1" hangingPunct="1">
              <a:buFont typeface="Wingdings" pitchFamily="2" charset="2"/>
              <a:buNone/>
            </a:pPr>
            <a:r>
              <a:rPr lang="en-US" altLang="en-US" sz="3600" dirty="0"/>
              <a:t>PHYSICAL CHANGE:</a:t>
            </a:r>
          </a:p>
          <a:p>
            <a:pPr eaLnBrk="1" hangingPunct="1"/>
            <a:r>
              <a:rPr lang="en-US" altLang="en-US" sz="3600" dirty="0"/>
              <a:t>A change in the </a:t>
            </a:r>
            <a:r>
              <a:rPr lang="en-US" altLang="en-US" sz="3600" b="1" dirty="0"/>
              <a:t>phase</a:t>
            </a:r>
            <a:r>
              <a:rPr lang="en-US" altLang="en-US" sz="3600" dirty="0"/>
              <a:t> of a substance, such that no new substances are formed.</a:t>
            </a:r>
          </a:p>
          <a:p>
            <a:pPr eaLnBrk="1" hangingPunct="1"/>
            <a:r>
              <a:rPr lang="en-US" altLang="en-US" sz="3600" dirty="0"/>
              <a:t>A physical change does not change the set of chemicals involved.</a:t>
            </a:r>
          </a:p>
          <a:p>
            <a:pPr eaLnBrk="1" hangingPunct="1">
              <a:buFont typeface="Wingdings" pitchFamily="2" charset="2"/>
              <a:buNone/>
            </a:pPr>
            <a:r>
              <a:rPr lang="en-US" altLang="en-US" sz="3600" dirty="0"/>
              <a:t>Examples:</a:t>
            </a:r>
          </a:p>
          <a:p>
            <a:pPr eaLnBrk="1" hangingPunct="1"/>
            <a:r>
              <a:rPr lang="en-US" altLang="en-US" sz="3600" dirty="0"/>
              <a:t>Solid chunk</a:t>
            </a:r>
            <a:r>
              <a:rPr lang="en-US" altLang="en-US" sz="3600" dirty="0">
                <a:sym typeface="Wingdings" pitchFamily="2" charset="2"/>
              </a:rPr>
              <a:t> powder</a:t>
            </a:r>
          </a:p>
          <a:p>
            <a:pPr eaLnBrk="1" hangingPunct="1"/>
            <a:r>
              <a:rPr lang="en-US" altLang="en-US" sz="3600" dirty="0">
                <a:sym typeface="Wingdings" pitchFamily="2" charset="2"/>
              </a:rPr>
              <a:t>Dissolving</a:t>
            </a:r>
          </a:p>
          <a:p>
            <a:pPr eaLnBrk="1" hangingPunct="1"/>
            <a:r>
              <a:rPr lang="en-US" altLang="en-US" sz="3600" dirty="0">
                <a:sym typeface="Wingdings" pitchFamily="2" charset="2"/>
              </a:rPr>
              <a:t>Any phase change</a:t>
            </a:r>
            <a:endParaRPr lang="en-US" altLang="en-US"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646DC749-45CE-654B-A7BB-EEC706B504E9}"/>
              </a:ext>
            </a:extLst>
          </p:cNvPr>
          <p:cNvSpPr>
            <a:spLocks noGrp="1" noChangeArrowheads="1"/>
          </p:cNvSpPr>
          <p:nvPr>
            <p:ph type="title"/>
          </p:nvPr>
        </p:nvSpPr>
        <p:spPr>
          <a:xfrm>
            <a:off x="457200" y="384175"/>
            <a:ext cx="8229600" cy="838200"/>
          </a:xfrm>
        </p:spPr>
        <p:txBody>
          <a:bodyPr/>
          <a:lstStyle/>
          <a:p>
            <a:pPr eaLnBrk="1" hangingPunct="1"/>
            <a:r>
              <a:rPr lang="en-US" altLang="en-US" b="1" u="sng"/>
              <a:t>Phase changes</a:t>
            </a:r>
            <a:r>
              <a:rPr lang="en-US" altLang="en-US"/>
              <a:t>:</a:t>
            </a:r>
          </a:p>
        </p:txBody>
      </p:sp>
      <p:sp>
        <p:nvSpPr>
          <p:cNvPr id="66562" name="Rectangle 3">
            <a:extLst>
              <a:ext uri="{FF2B5EF4-FFF2-40B4-BE49-F238E27FC236}">
                <a16:creationId xmlns:a16="http://schemas.microsoft.com/office/drawing/2014/main" id="{6FAE8926-ABE7-DA4C-83BA-CF7B3FE0A442}"/>
              </a:ext>
            </a:extLst>
          </p:cNvPr>
          <p:cNvSpPr>
            <a:spLocks noGrp="1" noChangeArrowheads="1"/>
          </p:cNvSpPr>
          <p:nvPr>
            <p:ph idx="1"/>
          </p:nvPr>
        </p:nvSpPr>
        <p:spPr>
          <a:xfrm>
            <a:off x="457200" y="1295400"/>
            <a:ext cx="8229600" cy="5257800"/>
          </a:xfrm>
        </p:spPr>
        <p:txBody>
          <a:bodyPr/>
          <a:lstStyle/>
          <a:p>
            <a:pPr eaLnBrk="1" hangingPunct="1">
              <a:lnSpc>
                <a:spcPct val="80000"/>
              </a:lnSpc>
              <a:buFont typeface="Wingdings" pitchFamily="2" charset="2"/>
              <a:buNone/>
            </a:pPr>
            <a:r>
              <a:rPr lang="en-US" altLang="en-US" sz="2400"/>
              <a:t>MELTING TEMPERATURE (MP)</a:t>
            </a:r>
          </a:p>
          <a:p>
            <a:pPr lvl="1" eaLnBrk="1" hangingPunct="1">
              <a:lnSpc>
                <a:spcPct val="80000"/>
              </a:lnSpc>
            </a:pPr>
            <a:r>
              <a:rPr lang="en-US" altLang="en-US" sz="2000"/>
              <a:t>The temperature where solid changes to liquid</a:t>
            </a:r>
          </a:p>
          <a:p>
            <a:pPr eaLnBrk="1" hangingPunct="1">
              <a:lnSpc>
                <a:spcPct val="80000"/>
              </a:lnSpc>
              <a:buFont typeface="Wingdings" pitchFamily="2" charset="2"/>
              <a:buNone/>
            </a:pPr>
            <a:r>
              <a:rPr lang="en-US" altLang="en-US" sz="2400"/>
              <a:t>FREEZING TEMPERATURE (FP)</a:t>
            </a:r>
          </a:p>
          <a:p>
            <a:pPr lvl="1" eaLnBrk="1" hangingPunct="1">
              <a:lnSpc>
                <a:spcPct val="80000"/>
              </a:lnSpc>
            </a:pPr>
            <a:r>
              <a:rPr lang="en-US" altLang="en-US" sz="2000"/>
              <a:t>The temperature where liquid changes to solid.</a:t>
            </a:r>
            <a:endParaRPr lang="en-US" altLang="en-US" sz="2000" i="1"/>
          </a:p>
          <a:p>
            <a:pPr lvl="1" eaLnBrk="1" hangingPunct="1">
              <a:lnSpc>
                <a:spcPct val="80000"/>
              </a:lnSpc>
            </a:pPr>
            <a:r>
              <a:rPr lang="en-US" altLang="en-US" sz="2000" i="1"/>
              <a:t>At the MELTING/FREEZING TEMPERATURE, the solid and liquid phases co-exist.</a:t>
            </a:r>
            <a:endParaRPr lang="en-US" altLang="en-US" sz="2000"/>
          </a:p>
          <a:p>
            <a:pPr eaLnBrk="1" hangingPunct="1">
              <a:lnSpc>
                <a:spcPct val="80000"/>
              </a:lnSpc>
              <a:buFont typeface="Wingdings" pitchFamily="2" charset="2"/>
              <a:buNone/>
            </a:pPr>
            <a:r>
              <a:rPr lang="en-US" altLang="en-US" sz="2400"/>
              <a:t>BOILING TEMPERATURE (BP)</a:t>
            </a:r>
          </a:p>
          <a:p>
            <a:pPr lvl="1" eaLnBrk="1" hangingPunct="1">
              <a:lnSpc>
                <a:spcPct val="80000"/>
              </a:lnSpc>
            </a:pPr>
            <a:r>
              <a:rPr lang="en-US" altLang="en-US" sz="2000"/>
              <a:t>The temperature where liquid changes to gas.</a:t>
            </a:r>
          </a:p>
          <a:p>
            <a:pPr eaLnBrk="1" hangingPunct="1">
              <a:lnSpc>
                <a:spcPct val="80000"/>
              </a:lnSpc>
              <a:buFont typeface="Wingdings" pitchFamily="2" charset="2"/>
              <a:buNone/>
            </a:pPr>
            <a:r>
              <a:rPr lang="en-US" altLang="en-US" sz="2400"/>
              <a:t>CONDENSATION TEMPERATURE (CP)</a:t>
            </a:r>
          </a:p>
          <a:p>
            <a:pPr lvl="1" eaLnBrk="1" hangingPunct="1">
              <a:lnSpc>
                <a:spcPct val="80000"/>
              </a:lnSpc>
            </a:pPr>
            <a:r>
              <a:rPr lang="en-US" altLang="en-US" sz="2000"/>
              <a:t>The temperature where gas changes to liquid.</a:t>
            </a:r>
            <a:endParaRPr lang="en-US" altLang="en-US" sz="2000" i="1"/>
          </a:p>
          <a:p>
            <a:pPr lvl="1" eaLnBrk="1" hangingPunct="1">
              <a:lnSpc>
                <a:spcPct val="80000"/>
              </a:lnSpc>
            </a:pPr>
            <a:r>
              <a:rPr lang="en-US" altLang="en-US" sz="2000" i="1"/>
              <a:t>At the BOILING/CONDENSATION TEMPERATURE, the liquid and gas phases co-exist</a:t>
            </a:r>
            <a:r>
              <a:rPr lang="en-US" altLang="en-US" sz="2000"/>
              <a:t>.</a:t>
            </a:r>
          </a:p>
          <a:p>
            <a:pPr eaLnBrk="1" hangingPunct="1">
              <a:lnSpc>
                <a:spcPct val="80000"/>
              </a:lnSpc>
              <a:buFont typeface="Wingdings" pitchFamily="2" charset="2"/>
              <a:buNone/>
            </a:pPr>
            <a:endParaRPr lang="en-US" altLang="en-US" sz="2400"/>
          </a:p>
          <a:p>
            <a:pPr eaLnBrk="1" hangingPunct="1">
              <a:lnSpc>
                <a:spcPct val="80000"/>
              </a:lnSpc>
              <a:buFont typeface="Wingdings" pitchFamily="2" charset="2"/>
              <a:buNone/>
            </a:pPr>
            <a:r>
              <a:rPr lang="en-US" altLang="en-US" sz="2400"/>
              <a:t>NOTE: The temperature does not change during a phase change (such as melting and boiling).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82E9931D-F117-4F45-8A5C-0545317E9251}"/>
              </a:ext>
            </a:extLst>
          </p:cNvPr>
          <p:cNvSpPr>
            <a:spLocks noChangeArrowheads="1"/>
          </p:cNvSpPr>
          <p:nvPr/>
        </p:nvSpPr>
        <p:spPr bwMode="auto">
          <a:xfrm>
            <a:off x="0" y="479425"/>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a:latin typeface="Arial" panose="020B0604020202020204" pitchFamily="34" charset="0"/>
              </a:rPr>
              <a:t>Continued heating of a pure solid substance  produces the following temperature behavior</a:t>
            </a:r>
          </a:p>
        </p:txBody>
      </p:sp>
      <p:sp>
        <p:nvSpPr>
          <p:cNvPr id="67586" name="Rectangle 6">
            <a:extLst>
              <a:ext uri="{FF2B5EF4-FFF2-40B4-BE49-F238E27FC236}">
                <a16:creationId xmlns:a16="http://schemas.microsoft.com/office/drawing/2014/main" id="{6EF584AD-70D9-A44F-A923-9831AD156059}"/>
              </a:ext>
            </a:extLst>
          </p:cNvPr>
          <p:cNvSpPr>
            <a:spLocks noChangeArrowheads="1"/>
          </p:cNvSpPr>
          <p:nvPr/>
        </p:nvSpPr>
        <p:spPr bwMode="auto">
          <a:xfrm>
            <a:off x="2344738" y="2251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pic>
        <p:nvPicPr>
          <p:cNvPr id="67587" name="Picture 5">
            <a:extLst>
              <a:ext uri="{FF2B5EF4-FFF2-40B4-BE49-F238E27FC236}">
                <a16:creationId xmlns:a16="http://schemas.microsoft.com/office/drawing/2014/main" id="{2DDDA593-DF4B-1746-835E-161A21868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86BB7BF-B685-5C47-AB4D-2FD07985CEA6}"/>
              </a:ext>
            </a:extLst>
          </p:cNvPr>
          <p:cNvSpPr>
            <a:spLocks noGrp="1" noChangeArrowheads="1"/>
          </p:cNvSpPr>
          <p:nvPr>
            <p:ph type="title"/>
          </p:nvPr>
        </p:nvSpPr>
        <p:spPr/>
        <p:txBody>
          <a:bodyPr/>
          <a:lstStyle/>
          <a:p>
            <a:pPr eaLnBrk="1" hangingPunct="1"/>
            <a:r>
              <a:rPr lang="en-US" altLang="en-US"/>
              <a:t>H. </a:t>
            </a:r>
            <a:r>
              <a:rPr lang="en-US" altLang="en-US" u="sng"/>
              <a:t>Hypothesis</a:t>
            </a:r>
          </a:p>
        </p:txBody>
      </p:sp>
      <p:sp>
        <p:nvSpPr>
          <p:cNvPr id="20482" name="Rectangle 3">
            <a:extLst>
              <a:ext uri="{FF2B5EF4-FFF2-40B4-BE49-F238E27FC236}">
                <a16:creationId xmlns:a16="http://schemas.microsoft.com/office/drawing/2014/main" id="{0244C248-CFBF-964B-BD5A-666FEFF85EC0}"/>
              </a:ext>
            </a:extLst>
          </p:cNvPr>
          <p:cNvSpPr>
            <a:spLocks noGrp="1" noChangeArrowheads="1"/>
          </p:cNvSpPr>
          <p:nvPr>
            <p:ph idx="1"/>
          </p:nvPr>
        </p:nvSpPr>
        <p:spPr/>
        <p:txBody>
          <a:bodyPr/>
          <a:lstStyle/>
          <a:p>
            <a:pPr eaLnBrk="1" hangingPunct="1"/>
            <a:r>
              <a:rPr lang="en-US" altLang="en-US" sz="2800"/>
              <a:t>A hypothesis is a tentative statement that proposes a possible explanation to some phenomenon or event. A useful hypothesis is a </a:t>
            </a:r>
            <a:r>
              <a:rPr lang="en-US" altLang="en-US" sz="2800" b="1"/>
              <a:t>testable </a:t>
            </a:r>
            <a:r>
              <a:rPr lang="en-US" altLang="en-US" sz="2800"/>
              <a:t>statement which may include a prediction.</a:t>
            </a:r>
          </a:p>
          <a:p>
            <a:pPr eaLnBrk="1" hangingPunct="1"/>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a:extLst>
              <a:ext uri="{FF2B5EF4-FFF2-40B4-BE49-F238E27FC236}">
                <a16:creationId xmlns:a16="http://schemas.microsoft.com/office/drawing/2014/main" id="{C9EA7A01-FA06-F440-87C0-CDF3399C3A0D}"/>
              </a:ext>
            </a:extLst>
          </p:cNvPr>
          <p:cNvSpPr>
            <a:spLocks noGrp="1" noChangeArrowheads="1"/>
          </p:cNvSpPr>
          <p:nvPr>
            <p:ph idx="1"/>
          </p:nvPr>
        </p:nvSpPr>
        <p:spPr>
          <a:xfrm>
            <a:off x="304800" y="304800"/>
            <a:ext cx="8839200" cy="3657600"/>
          </a:xfrm>
        </p:spPr>
        <p:txBody>
          <a:bodyPr/>
          <a:lstStyle/>
          <a:p>
            <a:pPr eaLnBrk="1" hangingPunct="1"/>
            <a:r>
              <a:rPr lang="en-US" altLang="en-US" sz="3600" dirty="0"/>
              <a:t>There is a steady decrease in the amount of solid as the amount of liquid increases. At the start of the phase change the substance is 100% solid, then more and more liquid forms. Eventually, the last bit of solid melts and the phase change is complete as shown by the graph below:</a:t>
            </a:r>
          </a:p>
        </p:txBody>
      </p:sp>
      <p:sp>
        <p:nvSpPr>
          <p:cNvPr id="68610" name="Rectangle 5">
            <a:extLst>
              <a:ext uri="{FF2B5EF4-FFF2-40B4-BE49-F238E27FC236}">
                <a16:creationId xmlns:a16="http://schemas.microsoft.com/office/drawing/2014/main" id="{2CB84014-58EA-D849-9B3D-4046B62C270B}"/>
              </a:ext>
            </a:extLst>
          </p:cNvPr>
          <p:cNvSpPr>
            <a:spLocks noChangeArrowheads="1"/>
          </p:cNvSpPr>
          <p:nvPr/>
        </p:nvSpPr>
        <p:spPr bwMode="auto">
          <a:xfrm>
            <a:off x="141288" y="5556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ndParaRPr>
          </a:p>
        </p:txBody>
      </p:sp>
      <p:pic>
        <p:nvPicPr>
          <p:cNvPr id="68611" name="Picture 4">
            <a:extLst>
              <a:ext uri="{FF2B5EF4-FFF2-40B4-BE49-F238E27FC236}">
                <a16:creationId xmlns:a16="http://schemas.microsoft.com/office/drawing/2014/main" id="{83E2A00E-A029-184E-A51F-BCA5A6F73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32225"/>
            <a:ext cx="66294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FEDC4CBC-825F-1741-B3DB-F7516FE43427}"/>
              </a:ext>
            </a:extLst>
          </p:cNvPr>
          <p:cNvSpPr>
            <a:spLocks noGrp="1" noChangeArrowheads="1"/>
          </p:cNvSpPr>
          <p:nvPr>
            <p:ph type="title"/>
          </p:nvPr>
        </p:nvSpPr>
        <p:spPr/>
        <p:txBody>
          <a:bodyPr/>
          <a:lstStyle/>
          <a:p>
            <a:pPr eaLnBrk="1" hangingPunct="1"/>
            <a:r>
              <a:rPr lang="en-CA" altLang="en-US"/>
              <a:t>Assignment: Ex.) 64 - 71</a:t>
            </a:r>
            <a:endParaRPr lang="en-US" altLang="en-US"/>
          </a:p>
        </p:txBody>
      </p:sp>
      <p:sp>
        <p:nvSpPr>
          <p:cNvPr id="69634" name="Rectangle 3">
            <a:extLst>
              <a:ext uri="{FF2B5EF4-FFF2-40B4-BE49-F238E27FC236}">
                <a16:creationId xmlns:a16="http://schemas.microsoft.com/office/drawing/2014/main" id="{FFA05D08-6724-6B4C-977B-3D935E5B168F}"/>
              </a:ext>
            </a:extLst>
          </p:cNvPr>
          <p:cNvSpPr>
            <a:spLocks noGrp="1" noChangeArrowheads="1"/>
          </p:cNvSpPr>
          <p:nvPr>
            <p:ph idx="1"/>
          </p:nvPr>
        </p:nvSpPr>
        <p:spPr/>
        <p:txBody>
          <a:bodyPr/>
          <a:lstStyle/>
          <a:p>
            <a:pPr eaLnBrk="1" hangingPunct="1"/>
            <a:endParaRPr lang="en-US" altLang="en-US"/>
          </a:p>
        </p:txBody>
      </p:sp>
      <p:pic>
        <p:nvPicPr>
          <p:cNvPr id="69635" name="Picture 5" descr="cheering%20kids">
            <a:extLst>
              <a:ext uri="{FF2B5EF4-FFF2-40B4-BE49-F238E27FC236}">
                <a16:creationId xmlns:a16="http://schemas.microsoft.com/office/drawing/2014/main" id="{129865F4-9C23-AE40-95EC-1B6D622A5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6672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8AC0F741-DB06-0546-97C7-89C00EA5C469}"/>
              </a:ext>
            </a:extLst>
          </p:cNvPr>
          <p:cNvSpPr>
            <a:spLocks noGrp="1" noChangeArrowheads="1"/>
          </p:cNvSpPr>
          <p:nvPr>
            <p:ph type="title"/>
          </p:nvPr>
        </p:nvSpPr>
        <p:spPr/>
        <p:txBody>
          <a:bodyPr/>
          <a:lstStyle/>
          <a:p>
            <a:pPr eaLnBrk="1" hangingPunct="1"/>
            <a:r>
              <a:rPr lang="en-US" altLang="en-US" sz="4000" b="1"/>
              <a:t>When Are Hypotheses Used?</a:t>
            </a:r>
            <a:br>
              <a:rPr lang="en-US" altLang="en-US" sz="4000" b="1"/>
            </a:br>
            <a:endParaRPr lang="en-US" altLang="en-US" sz="4000" b="1"/>
          </a:p>
        </p:txBody>
      </p:sp>
      <p:sp>
        <p:nvSpPr>
          <p:cNvPr id="21506" name="Rectangle 3">
            <a:extLst>
              <a:ext uri="{FF2B5EF4-FFF2-40B4-BE49-F238E27FC236}">
                <a16:creationId xmlns:a16="http://schemas.microsoft.com/office/drawing/2014/main" id="{A7F23C14-1D1D-B245-9FA1-B873BD8FFBC9}"/>
              </a:ext>
            </a:extLst>
          </p:cNvPr>
          <p:cNvSpPr>
            <a:spLocks noGrp="1" noChangeArrowheads="1"/>
          </p:cNvSpPr>
          <p:nvPr>
            <p:ph idx="1"/>
          </p:nvPr>
        </p:nvSpPr>
        <p:spPr/>
        <p:txBody>
          <a:bodyPr/>
          <a:lstStyle/>
          <a:p>
            <a:pPr eaLnBrk="1" hangingPunct="1"/>
            <a:r>
              <a:rPr lang="en-US" altLang="en-US" sz="2800"/>
              <a:t>The key word is </a:t>
            </a:r>
            <a:r>
              <a:rPr lang="en-US" altLang="en-US" sz="2800" b="1"/>
              <a:t>testable</a:t>
            </a:r>
            <a:r>
              <a:rPr lang="en-US" altLang="en-US" sz="2800"/>
              <a:t>. That is, you will perform a test of how two variables might be related.</a:t>
            </a:r>
          </a:p>
          <a:p>
            <a:pPr eaLnBrk="1" hangingPunct="1"/>
            <a:r>
              <a:rPr lang="en-US" altLang="en-US" sz="2800"/>
              <a:t>This is when you are doing a real experiment. You are testing variables. Usually, a hypothesis is based on some previous observation such as noticing that in November many trees undergo color changes in their leaves and the average daily temperatures are dropping. Are these two events connected? How?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A91903CF-A3A8-CD48-AB9F-7E02A2D5C608}"/>
              </a:ext>
            </a:extLst>
          </p:cNvPr>
          <p:cNvSpPr>
            <a:spLocks noGrp="1" noChangeArrowheads="1"/>
          </p:cNvSpPr>
          <p:nvPr>
            <p:ph type="title"/>
          </p:nvPr>
        </p:nvSpPr>
        <p:spPr/>
        <p:txBody>
          <a:bodyPr/>
          <a:lstStyle/>
          <a:p>
            <a:pPr eaLnBrk="1" hangingPunct="1"/>
            <a:r>
              <a:rPr lang="en-US" altLang="en-US" sz="4000" b="1"/>
              <a:t>Formalized Hypotheses </a:t>
            </a:r>
            <a:r>
              <a:rPr lang="en-US" altLang="en-US" sz="4000"/>
              <a:t>example:</a:t>
            </a:r>
          </a:p>
        </p:txBody>
      </p:sp>
      <p:sp>
        <p:nvSpPr>
          <p:cNvPr id="22530" name="Rectangle 3">
            <a:extLst>
              <a:ext uri="{FF2B5EF4-FFF2-40B4-BE49-F238E27FC236}">
                <a16:creationId xmlns:a16="http://schemas.microsoft.com/office/drawing/2014/main" id="{20A1FBC4-E816-8149-B6B0-2BB8475765C4}"/>
              </a:ext>
            </a:extLst>
          </p:cNvPr>
          <p:cNvSpPr>
            <a:spLocks noGrp="1" noChangeArrowheads="1"/>
          </p:cNvSpPr>
          <p:nvPr>
            <p:ph idx="1"/>
          </p:nvPr>
        </p:nvSpPr>
        <p:spPr/>
        <p:txBody>
          <a:bodyPr/>
          <a:lstStyle/>
          <a:p>
            <a:pPr eaLnBrk="1" hangingPunct="1"/>
            <a:r>
              <a:rPr lang="en-US" altLang="en-US" sz="3200" b="1"/>
              <a:t>If </a:t>
            </a:r>
            <a:r>
              <a:rPr lang="en-US" altLang="en-US" sz="3200">
                <a:solidFill>
                  <a:srgbClr val="00B0F0"/>
                </a:solidFill>
              </a:rPr>
              <a:t>skin cancer </a:t>
            </a:r>
            <a:r>
              <a:rPr lang="en-US" altLang="en-US" sz="3200"/>
              <a:t>is </a:t>
            </a:r>
            <a:r>
              <a:rPr lang="en-US" altLang="en-US" sz="3200" b="1"/>
              <a:t>related </a:t>
            </a:r>
            <a:r>
              <a:rPr lang="en-US" altLang="en-US" sz="3200"/>
              <a:t>to </a:t>
            </a:r>
            <a:r>
              <a:rPr lang="en-US" altLang="en-US" sz="3200">
                <a:solidFill>
                  <a:srgbClr val="FF0000"/>
                </a:solidFill>
              </a:rPr>
              <a:t>ultraviolet light</a:t>
            </a:r>
            <a:r>
              <a:rPr lang="en-US" altLang="en-US" sz="3200"/>
              <a:t> , </a:t>
            </a:r>
            <a:r>
              <a:rPr lang="en-US" altLang="en-US" sz="3200" b="1"/>
              <a:t>then </a:t>
            </a:r>
            <a:r>
              <a:rPr lang="en-US" altLang="en-US" sz="3200" i="1"/>
              <a:t>people with a high exposure to uv light will have a higher frequency of skin cancer</a:t>
            </a:r>
            <a:r>
              <a:rPr lang="en-US" altLang="en-US" sz="3200"/>
              <a:t>.</a:t>
            </a:r>
          </a:p>
          <a:p>
            <a:pPr eaLnBrk="1" hangingPunct="1"/>
            <a:r>
              <a:rPr lang="en-US" altLang="en-US" sz="3200" b="1"/>
              <a:t>If </a:t>
            </a:r>
            <a:r>
              <a:rPr lang="en-US" altLang="en-US" sz="3200">
                <a:solidFill>
                  <a:srgbClr val="00B0F0"/>
                </a:solidFill>
              </a:rPr>
              <a:t>leaf color change</a:t>
            </a:r>
            <a:r>
              <a:rPr lang="en-US" altLang="en-US" sz="3200"/>
              <a:t> is </a:t>
            </a:r>
            <a:r>
              <a:rPr lang="en-US" altLang="en-US" sz="3200" b="1"/>
              <a:t>related </a:t>
            </a:r>
            <a:r>
              <a:rPr lang="en-US" altLang="en-US" sz="3200"/>
              <a:t>to </a:t>
            </a:r>
            <a:r>
              <a:rPr lang="en-US" altLang="en-US" sz="3200">
                <a:solidFill>
                  <a:srgbClr val="FF0000"/>
                </a:solidFill>
              </a:rPr>
              <a:t>temperature</a:t>
            </a:r>
            <a:r>
              <a:rPr lang="en-US" altLang="en-US" sz="3200"/>
              <a:t> , </a:t>
            </a:r>
            <a:r>
              <a:rPr lang="en-US" altLang="en-US" sz="3200" b="1"/>
              <a:t>then </a:t>
            </a:r>
            <a:r>
              <a:rPr lang="en-US" altLang="en-US" sz="3200" i="1"/>
              <a:t>exposing plants to low temperatures will result in changes in leaf color.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86F40EF5-8954-D64A-A948-E8F8E89A2738}"/>
              </a:ext>
            </a:extLst>
          </p:cNvPr>
          <p:cNvSpPr>
            <a:spLocks noGrp="1" noChangeArrowheads="1"/>
          </p:cNvSpPr>
          <p:nvPr>
            <p:ph idx="1"/>
          </p:nvPr>
        </p:nvSpPr>
        <p:spPr>
          <a:xfrm>
            <a:off x="457200" y="457200"/>
            <a:ext cx="8229600" cy="5668963"/>
          </a:xfrm>
        </p:spPr>
        <p:txBody>
          <a:bodyPr rtlCol="0">
            <a:normAutofit lnSpcReduction="10000"/>
          </a:bodyPr>
          <a:lstStyle/>
          <a:p>
            <a:pPr eaLnBrk="1" fontAlgn="auto" hangingPunct="1">
              <a:spcAft>
                <a:spcPts val="0"/>
              </a:spcAft>
              <a:defRPr/>
            </a:pPr>
            <a:r>
              <a:rPr lang="en-US" sz="3600" dirty="0"/>
              <a:t>Formalized hypotheses contain two variables. </a:t>
            </a:r>
          </a:p>
          <a:p>
            <a:pPr eaLnBrk="1" fontAlgn="auto" hangingPunct="1">
              <a:spcAft>
                <a:spcPts val="0"/>
              </a:spcAft>
              <a:defRPr/>
            </a:pPr>
            <a:r>
              <a:rPr lang="en-US" sz="3600" dirty="0"/>
              <a:t>One is "independent" and the other is "dependent." </a:t>
            </a:r>
          </a:p>
          <a:p>
            <a:pPr eaLnBrk="1" fontAlgn="auto" hangingPunct="1">
              <a:spcAft>
                <a:spcPts val="0"/>
              </a:spcAft>
              <a:defRPr/>
            </a:pPr>
            <a:r>
              <a:rPr lang="en-US" sz="3600" dirty="0"/>
              <a:t>The independent variable is the one you, the "scientist" control and the dependent variable is the one that you observe and/or measure the results. </a:t>
            </a:r>
          </a:p>
          <a:p>
            <a:pPr eaLnBrk="1" fontAlgn="auto" hangingPunct="1">
              <a:spcAft>
                <a:spcPts val="0"/>
              </a:spcAft>
              <a:defRPr/>
            </a:pPr>
            <a:r>
              <a:rPr lang="en-US" sz="3600" dirty="0"/>
              <a:t>In the statements above the </a:t>
            </a:r>
            <a:r>
              <a:rPr lang="en-US" sz="3600" dirty="0">
                <a:solidFill>
                  <a:srgbClr val="00B0F0"/>
                </a:solidFill>
              </a:rPr>
              <a:t>dependent variable is blue</a:t>
            </a:r>
            <a:r>
              <a:rPr lang="en-US" sz="3600" dirty="0"/>
              <a:t> and the </a:t>
            </a:r>
            <a:r>
              <a:rPr lang="en-US" sz="3600" dirty="0">
                <a:solidFill>
                  <a:srgbClr val="FF0000"/>
                </a:solidFill>
              </a:rPr>
              <a:t>independent variable is red.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97ED679-A4D7-B746-96C9-417082EB5387}"/>
              </a:ext>
            </a:extLst>
          </p:cNvPr>
          <p:cNvSpPr>
            <a:spLocks noGrp="1" noChangeArrowheads="1"/>
          </p:cNvSpPr>
          <p:nvPr>
            <p:ph type="title"/>
          </p:nvPr>
        </p:nvSpPr>
        <p:spPr>
          <a:xfrm>
            <a:off x="304800" y="1143000"/>
            <a:ext cx="8305800" cy="5029200"/>
          </a:xfrm>
        </p:spPr>
        <p:txBody>
          <a:bodyPr/>
          <a:lstStyle/>
          <a:p>
            <a:pPr eaLnBrk="1" hangingPunct="1"/>
            <a:r>
              <a:rPr lang="en-US" altLang="en-US" sz="3200" b="1"/>
              <a:t>A 500 ml beaker is placed on a counter at one side of the classroom. The beaker is filled to about half full with a liquid and allowed to remain there for one week. During this time you make as many observations and related statements about the beaker and contents as you can. Listed below are some statements that have been made by others. Read their statements and identify which are </a:t>
            </a:r>
            <a:r>
              <a:rPr lang="en-US" altLang="en-US" sz="3200" b="1" u="sng">
                <a:hlinkClick r:id="rId2"/>
              </a:rPr>
              <a:t>observations</a:t>
            </a:r>
            <a:r>
              <a:rPr lang="en-US" altLang="en-US" sz="3200" b="1"/>
              <a:t>, </a:t>
            </a:r>
            <a:r>
              <a:rPr lang="en-US" altLang="en-US" sz="3200" b="1" u="sng">
                <a:hlinkClick r:id="rId2"/>
              </a:rPr>
              <a:t>inferences</a:t>
            </a:r>
            <a:r>
              <a:rPr lang="en-US" altLang="en-US" sz="3200" b="1"/>
              <a:t> or </a:t>
            </a:r>
            <a:r>
              <a:rPr lang="en-US" altLang="en-US" sz="3200" b="1" u="sng">
                <a:hlinkClick r:id="rId3"/>
              </a:rPr>
              <a:t>hypotheses</a:t>
            </a:r>
            <a:r>
              <a:rPr lang="en-US" altLang="en-US" sz="3200" b="1"/>
              <a:t>.</a:t>
            </a:r>
            <a:r>
              <a:rPr lang="en-US" altLang="en-US" sz="4800"/>
              <a:t> </a:t>
            </a:r>
          </a:p>
        </p:txBody>
      </p:sp>
      <p:sp>
        <p:nvSpPr>
          <p:cNvPr id="24578" name="Text Box 4">
            <a:extLst>
              <a:ext uri="{FF2B5EF4-FFF2-40B4-BE49-F238E27FC236}">
                <a16:creationId xmlns:a16="http://schemas.microsoft.com/office/drawing/2014/main" id="{156EBB14-1A5F-A443-87DA-0DD4550F9D54}"/>
              </a:ext>
            </a:extLst>
          </p:cNvPr>
          <p:cNvSpPr txBox="1">
            <a:spLocks noChangeArrowheads="1"/>
          </p:cNvSpPr>
          <p:nvPr/>
        </p:nvSpPr>
        <p:spPr bwMode="auto">
          <a:xfrm>
            <a:off x="304800" y="3048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600">
                <a:latin typeface="Tahoma" panose="020B0604030504040204" pitchFamily="34" charset="0"/>
              </a:rPr>
              <a:t>Practicing to identify hypotheses, inferences and observations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1095</TotalTime>
  <Words>2453</Words>
  <Application>Microsoft Macintosh PowerPoint</Application>
  <PresentationFormat>On-screen Show (4:3)</PresentationFormat>
  <Paragraphs>406</Paragraphs>
  <Slides>51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Calibri</vt:lpstr>
      <vt:lpstr>Arial</vt:lpstr>
      <vt:lpstr>Calibri Light</vt:lpstr>
      <vt:lpstr>Wingdings</vt:lpstr>
      <vt:lpstr>Tahoma</vt:lpstr>
      <vt:lpstr>Comic Sans MS</vt:lpstr>
      <vt:lpstr>Times New Roman</vt:lpstr>
      <vt:lpstr>TT3491565CtCID-WinCharSetFFFF-H</vt:lpstr>
      <vt:lpstr>Office Theme</vt:lpstr>
      <vt:lpstr>Chemistry 11 Unit III</vt:lpstr>
      <vt:lpstr>3-1. Some Basic Definitions in Science </vt:lpstr>
      <vt:lpstr>PowerPoint Presentation</vt:lpstr>
      <vt:lpstr>PowerPoint Presentation</vt:lpstr>
      <vt:lpstr>H. Hypothesis</vt:lpstr>
      <vt:lpstr>When Are Hypotheses Used? </vt:lpstr>
      <vt:lpstr>Formalized Hypotheses example:</vt:lpstr>
      <vt:lpstr>PowerPoint Presentation</vt:lpstr>
      <vt:lpstr>A 500 ml beaker is placed on a counter at one side of the classroom. The beaker is filled to about half full with a liquid and allowed to remain there for one week. During this time you make as many observations and related statements about the beaker and contents as you can. Listed below are some statements that have been made by others. Read their statements and identify which are observations, inferences or hypotheses. </vt:lpstr>
      <vt:lpstr>PowerPoint Presentation</vt:lpstr>
      <vt:lpstr>PowerPoint Presentation</vt:lpstr>
      <vt:lpstr>PowerPoint Presentation</vt:lpstr>
      <vt:lpstr>PowerPoint Presentation</vt:lpstr>
      <vt:lpstr>3-2. The Physical Properties of Matter </vt:lpstr>
      <vt:lpstr>PowerPoint Presentation</vt:lpstr>
      <vt:lpstr>PowerPoint Presentation</vt:lpstr>
      <vt:lpstr>PowerPoint Presentation</vt:lpstr>
      <vt:lpstr>PowerPoint Presentation</vt:lpstr>
      <vt:lpstr>States of Matter</vt:lpstr>
      <vt:lpstr>Physical properties definitions:</vt:lpstr>
      <vt:lpstr>PowerPoint Presentation</vt:lpstr>
      <vt:lpstr>PowerPoint Presentation</vt:lpstr>
      <vt:lpstr>Assignment:  pg44-49 # 13, 14, 15, 17 (not ‘e’), 18, 19, 20, 21, 22, 24, 29, and 31 </vt:lpstr>
      <vt:lpstr>3-3. The Classification of Matter </vt:lpstr>
      <vt:lpstr>PowerPoint Presentation</vt:lpstr>
      <vt:lpstr>PowerPoint Presentation</vt:lpstr>
      <vt:lpstr>What is an ion?</vt:lpstr>
      <vt:lpstr>In an ion, the number of electrons has changed.   Atoms GAIN or LOSE electrons to become more stable (a full outer shell).  The number of protons NEVER change, only the number of electrons https://www.youtube.com/watch?v=Bfg9pq3Whmw </vt:lpstr>
      <vt:lpstr>What is the charge of the ion?</vt:lpstr>
      <vt:lpstr>Classification of matter</vt:lpstr>
      <vt:lpstr>PowerPoint Presentation</vt:lpstr>
      <vt:lpstr>PowerPoint Presentation</vt:lpstr>
      <vt:lpstr>Solution Review</vt:lpstr>
      <vt:lpstr>PowerPoint Presentation</vt:lpstr>
      <vt:lpstr>PowerPoint Presentation</vt:lpstr>
      <vt:lpstr>Classification of Substances</vt:lpstr>
      <vt:lpstr>Assignment: page 52 # 33 - 44 </vt:lpstr>
      <vt:lpstr>3-4 The Physical Separation of Substances</vt:lpstr>
      <vt:lpstr>PowerPoint Presentation</vt:lpstr>
      <vt:lpstr>PowerPoint Presentation</vt:lpstr>
      <vt:lpstr>B. Solutions</vt:lpstr>
      <vt:lpstr>PowerPoint Presentation</vt:lpstr>
      <vt:lpstr>PowerPoint Presentation</vt:lpstr>
      <vt:lpstr>PowerPoint Presentation</vt:lpstr>
      <vt:lpstr>Assignment: Ex.) 45, 46, 47, 51, 52, 53, 57 and 58 </vt:lpstr>
      <vt:lpstr>3-5 Phase Changes </vt:lpstr>
      <vt:lpstr>PowerPoint Presentation</vt:lpstr>
      <vt:lpstr>Phase changes:</vt:lpstr>
      <vt:lpstr>PowerPoint Presentation</vt:lpstr>
      <vt:lpstr>PowerPoint Presentation</vt:lpstr>
      <vt:lpstr>Assignment: Ex.) 64 - 71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11 Unit 3</dc:title>
  <dc:creator>owner</dc:creator>
  <cp:lastModifiedBy>Alysha Bandali</cp:lastModifiedBy>
  <cp:revision>83</cp:revision>
  <cp:lastPrinted>2021-10-07T19:38:41Z</cp:lastPrinted>
  <dcterms:created xsi:type="dcterms:W3CDTF">2008-09-08T02:32:31Z</dcterms:created>
  <dcterms:modified xsi:type="dcterms:W3CDTF">2021-10-07T20:43:45Z</dcterms:modified>
</cp:coreProperties>
</file>