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28"/>
  </p:notesMasterIdLst>
  <p:sldIdLst>
    <p:sldId id="459" r:id="rId2"/>
    <p:sldId id="462" r:id="rId3"/>
    <p:sldId id="461" r:id="rId4"/>
    <p:sldId id="333" r:id="rId5"/>
    <p:sldId id="460" r:id="rId6"/>
    <p:sldId id="463" r:id="rId7"/>
    <p:sldId id="464" r:id="rId8"/>
    <p:sldId id="465" r:id="rId9"/>
    <p:sldId id="473" r:id="rId10"/>
    <p:sldId id="466" r:id="rId11"/>
    <p:sldId id="472" r:id="rId12"/>
    <p:sldId id="467" r:id="rId13"/>
    <p:sldId id="334" r:id="rId14"/>
    <p:sldId id="345" r:id="rId15"/>
    <p:sldId id="335" r:id="rId16"/>
    <p:sldId id="344" r:id="rId17"/>
    <p:sldId id="468" r:id="rId18"/>
    <p:sldId id="338" r:id="rId19"/>
    <p:sldId id="346" r:id="rId20"/>
    <p:sldId id="348" r:id="rId21"/>
    <p:sldId id="339" r:id="rId22"/>
    <p:sldId id="347" r:id="rId23"/>
    <p:sldId id="349" r:id="rId24"/>
    <p:sldId id="340" r:id="rId25"/>
    <p:sldId id="379" r:id="rId26"/>
    <p:sldId id="381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u="sng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u="sng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u="sng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u="sng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u="sng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3200" u="sng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3200" u="sng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3200" u="sng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3200" u="sng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99CCFF"/>
    <a:srgbClr val="00FF00"/>
    <a:srgbClr val="FFFFFF"/>
    <a:srgbClr val="FF0000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8474" autoAdjust="0"/>
    <p:restoredTop sz="94660"/>
  </p:normalViewPr>
  <p:slideViewPr>
    <p:cSldViewPr>
      <p:cViewPr varScale="1">
        <p:scale>
          <a:sx n="107" d="100"/>
          <a:sy n="107" d="100"/>
        </p:scale>
        <p:origin x="124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BE100603-508B-47D7-BF6B-CE77F1C49C5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B4E54E6A-EE60-4E3E-ABE6-F36476A1D9A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65C8C70A-3175-4185-B70C-29C5DFE4E62B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3" name="Rectangle 5">
            <a:extLst>
              <a:ext uri="{FF2B5EF4-FFF2-40B4-BE49-F238E27FC236}">
                <a16:creationId xmlns:a16="http://schemas.microsoft.com/office/drawing/2014/main" id="{3395361B-9426-4E39-BFF0-9BCB667D818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3014" name="Rectangle 6">
            <a:extLst>
              <a:ext uri="{FF2B5EF4-FFF2-40B4-BE49-F238E27FC236}">
                <a16:creationId xmlns:a16="http://schemas.microsoft.com/office/drawing/2014/main" id="{5D1A8C44-2A37-40D1-A44C-8A88DCDE689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5" name="Rectangle 7">
            <a:extLst>
              <a:ext uri="{FF2B5EF4-FFF2-40B4-BE49-F238E27FC236}">
                <a16:creationId xmlns:a16="http://schemas.microsoft.com/office/drawing/2014/main" id="{A481827F-F7E6-485E-AB8D-DCAADF39E9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u="none">
                <a:latin typeface="Arial" panose="020B0604020202020204" pitchFamily="34" charset="0"/>
              </a:defRPr>
            </a:lvl1pPr>
          </a:lstStyle>
          <a:p>
            <a:fld id="{6C79FD55-98CC-415E-A8B1-697A65908D3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00B5A5B2-AF3E-44B7-929E-CF02CEA942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u="sng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3200" u="sng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3200" u="sng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3200" u="sng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3200" u="sng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u="sng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u="sng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u="sng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u="sng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2E2BDE0-B620-41A0-BF44-4774694550E6}" type="slidenum">
              <a:rPr lang="en-US" altLang="en-US" sz="1200" u="none">
                <a:latin typeface="Arial" panose="020B0604020202020204" pitchFamily="34" charset="0"/>
              </a:rPr>
              <a:pPr/>
              <a:t>4</a:t>
            </a:fld>
            <a:endParaRPr lang="en-US" altLang="en-US" sz="1200" u="none">
              <a:latin typeface="Arial" panose="020B0604020202020204" pitchFamily="34" charset="0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284F72E5-4114-409D-9810-44BA98AD80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/>
            <a:endParaRPr lang="en-CA" altLang="en-US">
              <a:latin typeface="Arial" panose="020B0604020202020204" pitchFamily="34" charset="0"/>
            </a:endParaRPr>
          </a:p>
        </p:txBody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0A30CE6E-A00E-48AF-B30E-764DE1AF286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959E9A32-1D96-4DBB-9B8A-E4E6EB0D9254}"/>
              </a:ext>
            </a:extLst>
          </p:cNvPr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6A81FB0B-04CE-470A-B7B9-20BAC7823244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Oval 4">
              <a:extLst>
                <a:ext uri="{FF2B5EF4-FFF2-40B4-BE49-F238E27FC236}">
                  <a16:creationId xmlns:a16="http://schemas.microsoft.com/office/drawing/2014/main" id="{0535679E-21E5-41D3-A23A-3207F3BE5BD6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5">
              <a:extLst>
                <a:ext uri="{FF2B5EF4-FFF2-40B4-BE49-F238E27FC236}">
                  <a16:creationId xmlns:a16="http://schemas.microsoft.com/office/drawing/2014/main" id="{92F19B54-7DA6-4052-A61C-299CC0E954D4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C5B21D07-1A7B-4E4C-88A9-CE8C5BD4E303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7">
              <a:extLst>
                <a:ext uri="{FF2B5EF4-FFF2-40B4-BE49-F238E27FC236}">
                  <a16:creationId xmlns:a16="http://schemas.microsoft.com/office/drawing/2014/main" id="{DEB54EBD-C8A9-4658-9674-B324A910A6FA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Rectangle 8">
              <a:extLst>
                <a:ext uri="{FF2B5EF4-FFF2-40B4-BE49-F238E27FC236}">
                  <a16:creationId xmlns:a16="http://schemas.microsoft.com/office/drawing/2014/main" id="{AD8F2669-ADD5-4CBC-89AB-14EDB1F1CABC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Rectangle 9">
              <a:extLst>
                <a:ext uri="{FF2B5EF4-FFF2-40B4-BE49-F238E27FC236}">
                  <a16:creationId xmlns:a16="http://schemas.microsoft.com/office/drawing/2014/main" id="{47ACAE2B-EA5C-459A-B896-377123306779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Rectangle 10">
              <a:extLst>
                <a:ext uri="{FF2B5EF4-FFF2-40B4-BE49-F238E27FC236}">
                  <a16:creationId xmlns:a16="http://schemas.microsoft.com/office/drawing/2014/main" id="{0C92766B-2BB2-4E39-BE8D-3A2AA7EF3690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DE07A8C8-E5FB-47E2-BF87-0F94B4B1CA4D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1494D7DB-898B-425C-B8C7-36FE4A77A748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C40D0A11-91F2-428B-B045-D7BC4378F9A8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7D0AC46C-6295-4580-9715-90AABFECF362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20B74FE4-1C87-4118-A82A-D806133B2B73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3BBF0524-3AFD-48D9-BE6B-ACC19B6F4C84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BCCF29A3-9EA0-4D0A-A244-5B6B937316D5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F0432705-95F3-40D1-A595-6593231D84CE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EE6777CD-C13F-4C49-8E6C-949F769B06BA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D3122EC2-ACDE-4A1A-B687-F1BC497397DF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8249FBA1-A176-4EB9-BE77-F0F47C20EFC9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CF51D732-D46F-4C72-A482-45AA430CEB17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Freeform 23">
              <a:extLst>
                <a:ext uri="{FF2B5EF4-FFF2-40B4-BE49-F238E27FC236}">
                  <a16:creationId xmlns:a16="http://schemas.microsoft.com/office/drawing/2014/main" id="{AF1272E9-74CA-45E0-AB5E-DB67A6B02DA6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Freeform 24">
              <a:extLst>
                <a:ext uri="{FF2B5EF4-FFF2-40B4-BE49-F238E27FC236}">
                  <a16:creationId xmlns:a16="http://schemas.microsoft.com/office/drawing/2014/main" id="{377FC51E-1FA8-479F-984A-F8DA5798DF6E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Freeform 25">
              <a:extLst>
                <a:ext uri="{FF2B5EF4-FFF2-40B4-BE49-F238E27FC236}">
                  <a16:creationId xmlns:a16="http://schemas.microsoft.com/office/drawing/2014/main" id="{460C67A6-7D70-4437-8757-F009AFAC412E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Freeform 26">
              <a:extLst>
                <a:ext uri="{FF2B5EF4-FFF2-40B4-BE49-F238E27FC236}">
                  <a16:creationId xmlns:a16="http://schemas.microsoft.com/office/drawing/2014/main" id="{D699E4EE-3D8C-4A3D-8F5E-602FE33677D0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27">
              <a:extLst>
                <a:ext uri="{FF2B5EF4-FFF2-40B4-BE49-F238E27FC236}">
                  <a16:creationId xmlns:a16="http://schemas.microsoft.com/office/drawing/2014/main" id="{8E69EDFE-D933-4BE9-A692-387F976BA7E3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28">
              <a:extLst>
                <a:ext uri="{FF2B5EF4-FFF2-40B4-BE49-F238E27FC236}">
                  <a16:creationId xmlns:a16="http://schemas.microsoft.com/office/drawing/2014/main" id="{E2CAC5A3-EC63-4310-B6B5-8807D3EE8E40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29">
              <a:extLst>
                <a:ext uri="{FF2B5EF4-FFF2-40B4-BE49-F238E27FC236}">
                  <a16:creationId xmlns:a16="http://schemas.microsoft.com/office/drawing/2014/main" id="{C2486FF3-B380-4D54-A7C5-B0131B719108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Freeform 30">
              <a:extLst>
                <a:ext uri="{FF2B5EF4-FFF2-40B4-BE49-F238E27FC236}">
                  <a16:creationId xmlns:a16="http://schemas.microsoft.com/office/drawing/2014/main" id="{66DA9677-8B36-4582-854C-D7C60DB8240A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Freeform 31">
              <a:extLst>
                <a:ext uri="{FF2B5EF4-FFF2-40B4-BE49-F238E27FC236}">
                  <a16:creationId xmlns:a16="http://schemas.microsoft.com/office/drawing/2014/main" id="{9EE66B92-3897-498E-9F52-B9EB0E4B1F16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Rectangle 32">
              <a:extLst>
                <a:ext uri="{FF2B5EF4-FFF2-40B4-BE49-F238E27FC236}">
                  <a16:creationId xmlns:a16="http://schemas.microsoft.com/office/drawing/2014/main" id="{DE405B63-C5D9-40D2-BF14-2E1519565188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Rectangle 33">
              <a:extLst>
                <a:ext uri="{FF2B5EF4-FFF2-40B4-BE49-F238E27FC236}">
                  <a16:creationId xmlns:a16="http://schemas.microsoft.com/office/drawing/2014/main" id="{6F406B3A-E35A-4C94-8D01-CA5A1F07D8BD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AutoShape 34">
              <a:extLst>
                <a:ext uri="{FF2B5EF4-FFF2-40B4-BE49-F238E27FC236}">
                  <a16:creationId xmlns:a16="http://schemas.microsoft.com/office/drawing/2014/main" id="{2E8BEB8A-2B00-41E1-9324-D7829E80D8F4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" name="Freeform 35">
              <a:extLst>
                <a:ext uri="{FF2B5EF4-FFF2-40B4-BE49-F238E27FC236}">
                  <a16:creationId xmlns:a16="http://schemas.microsoft.com/office/drawing/2014/main" id="{F3E3E89C-EED5-4ED5-BED7-D730FB2EF74E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Freeform 36">
              <a:extLst>
                <a:ext uri="{FF2B5EF4-FFF2-40B4-BE49-F238E27FC236}">
                  <a16:creationId xmlns:a16="http://schemas.microsoft.com/office/drawing/2014/main" id="{8BF56899-2E1D-4CAB-BB8A-A9A6F9B49718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6903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6904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9" name="Rectangle 37">
            <a:extLst>
              <a:ext uri="{FF2B5EF4-FFF2-40B4-BE49-F238E27FC236}">
                <a16:creationId xmlns:a16="http://schemas.microsoft.com/office/drawing/2014/main" id="{ACAA0F1D-5D8E-4A21-ACA0-F73AA95525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" name="Rectangle 38">
            <a:extLst>
              <a:ext uri="{FF2B5EF4-FFF2-40B4-BE49-F238E27FC236}">
                <a16:creationId xmlns:a16="http://schemas.microsoft.com/office/drawing/2014/main" id="{B0AC41CD-41F7-4624-8AC1-852668CFB1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" name="Rectangle 41">
            <a:extLst>
              <a:ext uri="{FF2B5EF4-FFF2-40B4-BE49-F238E27FC236}">
                <a16:creationId xmlns:a16="http://schemas.microsoft.com/office/drawing/2014/main" id="{181C34E6-FEA2-45F0-AA95-B81E1DAD8A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A1C466-2068-4E86-AE6A-CAA7A87F95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0186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9">
            <a:extLst>
              <a:ext uri="{FF2B5EF4-FFF2-40B4-BE49-F238E27FC236}">
                <a16:creationId xmlns:a16="http://schemas.microsoft.com/office/drawing/2014/main" id="{722D185D-4B4A-48BA-B761-867CC3F253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id="{582C3DF6-F521-4987-99BC-56332225F0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id="{F52DD8CF-DEDD-4EDE-8CAC-B0CC874396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0D1B56-C432-4F58-93F3-41992899DC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9934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9">
            <a:extLst>
              <a:ext uri="{FF2B5EF4-FFF2-40B4-BE49-F238E27FC236}">
                <a16:creationId xmlns:a16="http://schemas.microsoft.com/office/drawing/2014/main" id="{97C51B22-6918-48A7-8974-A767FEDB6F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id="{D5C9C282-E953-4545-A726-C63897DCD0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id="{19973C66-E466-4961-85E8-1847B3956E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88D0C9-7F76-4D8F-9B51-E822917E17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5778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9">
            <a:extLst>
              <a:ext uri="{FF2B5EF4-FFF2-40B4-BE49-F238E27FC236}">
                <a16:creationId xmlns:a16="http://schemas.microsoft.com/office/drawing/2014/main" id="{1FDE6D6B-20D2-4CD9-B8B2-788CA94C7A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id="{C8020F7E-9009-417A-96B2-70E1A351A2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id="{FD0FF63D-465E-4BEB-B39C-0C72E66B9B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E313B9-6CAF-459D-AC41-114BBABC29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145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9">
            <a:extLst>
              <a:ext uri="{FF2B5EF4-FFF2-40B4-BE49-F238E27FC236}">
                <a16:creationId xmlns:a16="http://schemas.microsoft.com/office/drawing/2014/main" id="{BE4D06C4-563F-435B-AF46-0C934AF67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id="{590BB820-F712-4B2B-B175-E341D83D10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id="{7B948315-D5B4-4332-A8FC-054FF51D6C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54AEAA-DEDD-40B0-B737-5502E879BD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929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9">
            <a:extLst>
              <a:ext uri="{FF2B5EF4-FFF2-40B4-BE49-F238E27FC236}">
                <a16:creationId xmlns:a16="http://schemas.microsoft.com/office/drawing/2014/main" id="{3BAE29CA-6150-4726-95D4-603018D25D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>
            <a:extLst>
              <a:ext uri="{FF2B5EF4-FFF2-40B4-BE49-F238E27FC236}">
                <a16:creationId xmlns:a16="http://schemas.microsoft.com/office/drawing/2014/main" id="{F9A0C5FF-8AE5-41A3-920E-053097033D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>
            <a:extLst>
              <a:ext uri="{FF2B5EF4-FFF2-40B4-BE49-F238E27FC236}">
                <a16:creationId xmlns:a16="http://schemas.microsoft.com/office/drawing/2014/main" id="{600E74CD-F7A7-40A2-859E-C3B79FD1A8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650D29-4F69-44C7-A23B-D0562D6064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1570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9">
            <a:extLst>
              <a:ext uri="{FF2B5EF4-FFF2-40B4-BE49-F238E27FC236}">
                <a16:creationId xmlns:a16="http://schemas.microsoft.com/office/drawing/2014/main" id="{51AF1B48-4D39-43DD-9543-CCF2110927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0">
            <a:extLst>
              <a:ext uri="{FF2B5EF4-FFF2-40B4-BE49-F238E27FC236}">
                <a16:creationId xmlns:a16="http://schemas.microsoft.com/office/drawing/2014/main" id="{D0099C58-5E8A-425D-B051-CAE7E52F0E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1">
            <a:extLst>
              <a:ext uri="{FF2B5EF4-FFF2-40B4-BE49-F238E27FC236}">
                <a16:creationId xmlns:a16="http://schemas.microsoft.com/office/drawing/2014/main" id="{83F03281-4275-422D-873B-1930F10012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8BD9DE-EDE0-487C-AB6A-33C4E1F36B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5862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9">
            <a:extLst>
              <a:ext uri="{FF2B5EF4-FFF2-40B4-BE49-F238E27FC236}">
                <a16:creationId xmlns:a16="http://schemas.microsoft.com/office/drawing/2014/main" id="{3EE15BDC-BC41-41C1-9E00-FD2F1CEDC8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0">
            <a:extLst>
              <a:ext uri="{FF2B5EF4-FFF2-40B4-BE49-F238E27FC236}">
                <a16:creationId xmlns:a16="http://schemas.microsoft.com/office/drawing/2014/main" id="{23781516-F662-4805-9063-4A102DF6AB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>
            <a:extLst>
              <a:ext uri="{FF2B5EF4-FFF2-40B4-BE49-F238E27FC236}">
                <a16:creationId xmlns:a16="http://schemas.microsoft.com/office/drawing/2014/main" id="{A013685D-231D-4790-BEAB-3EB1E8BE70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530A4E-2CE9-4400-AD8B-5EAF478A2B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2543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>
            <a:extLst>
              <a:ext uri="{FF2B5EF4-FFF2-40B4-BE49-F238E27FC236}">
                <a16:creationId xmlns:a16="http://schemas.microsoft.com/office/drawing/2014/main" id="{2CE92B15-4FBD-4A04-B907-C1DC10E71C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0">
            <a:extLst>
              <a:ext uri="{FF2B5EF4-FFF2-40B4-BE49-F238E27FC236}">
                <a16:creationId xmlns:a16="http://schemas.microsoft.com/office/drawing/2014/main" id="{BC6E678D-260C-4580-BD46-203BAC7925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>
            <a:extLst>
              <a:ext uri="{FF2B5EF4-FFF2-40B4-BE49-F238E27FC236}">
                <a16:creationId xmlns:a16="http://schemas.microsoft.com/office/drawing/2014/main" id="{AC97E04B-5E26-4960-952C-548A9D14CA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5B6FA4-FEE7-4E5A-B470-A0B2BC2B40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2818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9">
            <a:extLst>
              <a:ext uri="{FF2B5EF4-FFF2-40B4-BE49-F238E27FC236}">
                <a16:creationId xmlns:a16="http://schemas.microsoft.com/office/drawing/2014/main" id="{0949B246-9A6D-43CB-957D-BE2389B5F7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>
            <a:extLst>
              <a:ext uri="{FF2B5EF4-FFF2-40B4-BE49-F238E27FC236}">
                <a16:creationId xmlns:a16="http://schemas.microsoft.com/office/drawing/2014/main" id="{5FEA32BA-83A9-491A-BCEC-CEB31C2497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>
            <a:extLst>
              <a:ext uri="{FF2B5EF4-FFF2-40B4-BE49-F238E27FC236}">
                <a16:creationId xmlns:a16="http://schemas.microsoft.com/office/drawing/2014/main" id="{1AECF80B-034A-4323-8A0C-701910D362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61663E-8056-4953-B0AB-8DC02E9D5A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7984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9">
            <a:extLst>
              <a:ext uri="{FF2B5EF4-FFF2-40B4-BE49-F238E27FC236}">
                <a16:creationId xmlns:a16="http://schemas.microsoft.com/office/drawing/2014/main" id="{A4403C5D-951E-4115-8373-7097D86476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>
            <a:extLst>
              <a:ext uri="{FF2B5EF4-FFF2-40B4-BE49-F238E27FC236}">
                <a16:creationId xmlns:a16="http://schemas.microsoft.com/office/drawing/2014/main" id="{17A0BE2E-5844-41FC-86F6-764B1DFB6E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>
            <a:extLst>
              <a:ext uri="{FF2B5EF4-FFF2-40B4-BE49-F238E27FC236}">
                <a16:creationId xmlns:a16="http://schemas.microsoft.com/office/drawing/2014/main" id="{4D87E1F8-7E35-41E4-99C1-231FBBD2A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B0D38C-346D-4855-8EEA-E833383F88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557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5102320A-F283-4188-AE28-814826765579}"/>
              </a:ext>
            </a:extLst>
          </p:cNvPr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35843" name="Rectangle 3">
              <a:extLst>
                <a:ext uri="{FF2B5EF4-FFF2-40B4-BE49-F238E27FC236}">
                  <a16:creationId xmlns:a16="http://schemas.microsoft.com/office/drawing/2014/main" id="{87CC7A93-B08D-476C-8724-089DF321019B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844" name="Oval 4">
              <a:extLst>
                <a:ext uri="{FF2B5EF4-FFF2-40B4-BE49-F238E27FC236}">
                  <a16:creationId xmlns:a16="http://schemas.microsoft.com/office/drawing/2014/main" id="{4EFB23EF-1C44-4B49-99B4-F5EB6290D527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845" name="Rectangle 5">
              <a:extLst>
                <a:ext uri="{FF2B5EF4-FFF2-40B4-BE49-F238E27FC236}">
                  <a16:creationId xmlns:a16="http://schemas.microsoft.com/office/drawing/2014/main" id="{0B9EF82C-4088-460A-B648-5EB39E649B9C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846" name="Freeform 6">
              <a:extLst>
                <a:ext uri="{FF2B5EF4-FFF2-40B4-BE49-F238E27FC236}">
                  <a16:creationId xmlns:a16="http://schemas.microsoft.com/office/drawing/2014/main" id="{639708D9-9849-44C9-9219-E757F10410A9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847" name="Rectangle 7">
              <a:extLst>
                <a:ext uri="{FF2B5EF4-FFF2-40B4-BE49-F238E27FC236}">
                  <a16:creationId xmlns:a16="http://schemas.microsoft.com/office/drawing/2014/main" id="{FD9D1BC5-6BD2-417D-B105-16813FE0D155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848" name="Rectangle 8">
              <a:extLst>
                <a:ext uri="{FF2B5EF4-FFF2-40B4-BE49-F238E27FC236}">
                  <a16:creationId xmlns:a16="http://schemas.microsoft.com/office/drawing/2014/main" id="{A6B494F7-E35B-421B-B47D-CE30BEB5C96E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849" name="Rectangle 9">
              <a:extLst>
                <a:ext uri="{FF2B5EF4-FFF2-40B4-BE49-F238E27FC236}">
                  <a16:creationId xmlns:a16="http://schemas.microsoft.com/office/drawing/2014/main" id="{BF68D0D5-BD18-4542-A67B-0536A1566998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850" name="Rectangle 10">
              <a:extLst>
                <a:ext uri="{FF2B5EF4-FFF2-40B4-BE49-F238E27FC236}">
                  <a16:creationId xmlns:a16="http://schemas.microsoft.com/office/drawing/2014/main" id="{1923413D-016D-40EB-8CE1-D877ED0C865D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851" name="Rectangle 11">
              <a:extLst>
                <a:ext uri="{FF2B5EF4-FFF2-40B4-BE49-F238E27FC236}">
                  <a16:creationId xmlns:a16="http://schemas.microsoft.com/office/drawing/2014/main" id="{DB262862-D1A2-4A13-BEED-C0A673409C32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852" name="Freeform 12">
              <a:extLst>
                <a:ext uri="{FF2B5EF4-FFF2-40B4-BE49-F238E27FC236}">
                  <a16:creationId xmlns:a16="http://schemas.microsoft.com/office/drawing/2014/main" id="{4C1BC62E-BF8D-400B-92A9-FAFEE7674915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853" name="Freeform 13">
              <a:extLst>
                <a:ext uri="{FF2B5EF4-FFF2-40B4-BE49-F238E27FC236}">
                  <a16:creationId xmlns:a16="http://schemas.microsoft.com/office/drawing/2014/main" id="{9E5A2C54-FF06-4421-AC71-D53D21D40C25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854" name="Freeform 14">
              <a:extLst>
                <a:ext uri="{FF2B5EF4-FFF2-40B4-BE49-F238E27FC236}">
                  <a16:creationId xmlns:a16="http://schemas.microsoft.com/office/drawing/2014/main" id="{8F2C96E4-45C5-49B8-AB2D-1956910775E2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855" name="Freeform 15">
              <a:extLst>
                <a:ext uri="{FF2B5EF4-FFF2-40B4-BE49-F238E27FC236}">
                  <a16:creationId xmlns:a16="http://schemas.microsoft.com/office/drawing/2014/main" id="{A7DF141E-61E6-4AA4-A138-6EF92B2F28ED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856" name="Freeform 16">
              <a:extLst>
                <a:ext uri="{FF2B5EF4-FFF2-40B4-BE49-F238E27FC236}">
                  <a16:creationId xmlns:a16="http://schemas.microsoft.com/office/drawing/2014/main" id="{F4C9E4FF-C85D-4FC7-AB0A-CDE1021ECB06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857" name="Freeform 17">
              <a:extLst>
                <a:ext uri="{FF2B5EF4-FFF2-40B4-BE49-F238E27FC236}">
                  <a16:creationId xmlns:a16="http://schemas.microsoft.com/office/drawing/2014/main" id="{564B496C-4FE9-4E04-8704-B2212220B11B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858" name="Freeform 18">
              <a:extLst>
                <a:ext uri="{FF2B5EF4-FFF2-40B4-BE49-F238E27FC236}">
                  <a16:creationId xmlns:a16="http://schemas.microsoft.com/office/drawing/2014/main" id="{3378311A-CE35-446C-A22D-7C82819727D3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859" name="Freeform 19">
              <a:extLst>
                <a:ext uri="{FF2B5EF4-FFF2-40B4-BE49-F238E27FC236}">
                  <a16:creationId xmlns:a16="http://schemas.microsoft.com/office/drawing/2014/main" id="{D42A6EFA-7782-413F-B5D7-B54B19FD30CD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860" name="Freeform 20">
              <a:extLst>
                <a:ext uri="{FF2B5EF4-FFF2-40B4-BE49-F238E27FC236}">
                  <a16:creationId xmlns:a16="http://schemas.microsoft.com/office/drawing/2014/main" id="{3BD5E0CB-64C3-4C37-86EC-2E13DD5F77BE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861" name="Freeform 21">
              <a:extLst>
                <a:ext uri="{FF2B5EF4-FFF2-40B4-BE49-F238E27FC236}">
                  <a16:creationId xmlns:a16="http://schemas.microsoft.com/office/drawing/2014/main" id="{02CE046B-2813-4C26-A1FE-2D53AB3D8B2A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862" name="Freeform 22">
              <a:extLst>
                <a:ext uri="{FF2B5EF4-FFF2-40B4-BE49-F238E27FC236}">
                  <a16:creationId xmlns:a16="http://schemas.microsoft.com/office/drawing/2014/main" id="{766DA315-6626-4A23-8964-B02F5578DF1C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863" name="Freeform 23">
              <a:extLst>
                <a:ext uri="{FF2B5EF4-FFF2-40B4-BE49-F238E27FC236}">
                  <a16:creationId xmlns:a16="http://schemas.microsoft.com/office/drawing/2014/main" id="{1AE08DFB-233F-403D-836C-A9CDA3BD23D8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864" name="Freeform 24">
              <a:extLst>
                <a:ext uri="{FF2B5EF4-FFF2-40B4-BE49-F238E27FC236}">
                  <a16:creationId xmlns:a16="http://schemas.microsoft.com/office/drawing/2014/main" id="{FF573D9E-360B-4DF0-B62B-BA680619C0C5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865" name="Freeform 25">
              <a:extLst>
                <a:ext uri="{FF2B5EF4-FFF2-40B4-BE49-F238E27FC236}">
                  <a16:creationId xmlns:a16="http://schemas.microsoft.com/office/drawing/2014/main" id="{6877697A-8023-4B2C-96E8-106BCA5929D5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866" name="Freeform 26">
              <a:extLst>
                <a:ext uri="{FF2B5EF4-FFF2-40B4-BE49-F238E27FC236}">
                  <a16:creationId xmlns:a16="http://schemas.microsoft.com/office/drawing/2014/main" id="{4BC0FD69-D19A-4077-B66E-F0EF098A281F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867" name="Oval 27">
              <a:extLst>
                <a:ext uri="{FF2B5EF4-FFF2-40B4-BE49-F238E27FC236}">
                  <a16:creationId xmlns:a16="http://schemas.microsoft.com/office/drawing/2014/main" id="{5AA99AA0-8216-4F7C-973F-763B0D95E671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868" name="Oval 28">
              <a:extLst>
                <a:ext uri="{FF2B5EF4-FFF2-40B4-BE49-F238E27FC236}">
                  <a16:creationId xmlns:a16="http://schemas.microsoft.com/office/drawing/2014/main" id="{BCD4979A-F8D8-4B63-8F76-210278F72A88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869" name="Oval 29">
              <a:extLst>
                <a:ext uri="{FF2B5EF4-FFF2-40B4-BE49-F238E27FC236}">
                  <a16:creationId xmlns:a16="http://schemas.microsoft.com/office/drawing/2014/main" id="{1E7C0D8F-6721-4785-B817-137045BBC17B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870" name="Freeform 30">
              <a:extLst>
                <a:ext uri="{FF2B5EF4-FFF2-40B4-BE49-F238E27FC236}">
                  <a16:creationId xmlns:a16="http://schemas.microsoft.com/office/drawing/2014/main" id="{186E664C-7609-4C10-8F41-A85039D07C15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871" name="Freeform 31">
              <a:extLst>
                <a:ext uri="{FF2B5EF4-FFF2-40B4-BE49-F238E27FC236}">
                  <a16:creationId xmlns:a16="http://schemas.microsoft.com/office/drawing/2014/main" id="{6272E232-3CE7-40D5-9CF6-475021908ECF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872" name="Rectangle 32">
              <a:extLst>
                <a:ext uri="{FF2B5EF4-FFF2-40B4-BE49-F238E27FC236}">
                  <a16:creationId xmlns:a16="http://schemas.microsoft.com/office/drawing/2014/main" id="{21DB0B4F-5096-47B8-9318-830A63C168CB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873" name="Rectangle 33">
              <a:extLst>
                <a:ext uri="{FF2B5EF4-FFF2-40B4-BE49-F238E27FC236}">
                  <a16:creationId xmlns:a16="http://schemas.microsoft.com/office/drawing/2014/main" id="{B5898E69-315A-4ABB-9F61-33CA1EE51158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874" name="AutoShape 34">
              <a:extLst>
                <a:ext uri="{FF2B5EF4-FFF2-40B4-BE49-F238E27FC236}">
                  <a16:creationId xmlns:a16="http://schemas.microsoft.com/office/drawing/2014/main" id="{AE600E1E-3F90-4195-B2CA-B8C7357B1B0F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875" name="Freeform 35">
              <a:extLst>
                <a:ext uri="{FF2B5EF4-FFF2-40B4-BE49-F238E27FC236}">
                  <a16:creationId xmlns:a16="http://schemas.microsoft.com/office/drawing/2014/main" id="{6DE144BE-FC31-4CB4-A612-846858A0036A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876" name="Freeform 36">
              <a:extLst>
                <a:ext uri="{FF2B5EF4-FFF2-40B4-BE49-F238E27FC236}">
                  <a16:creationId xmlns:a16="http://schemas.microsoft.com/office/drawing/2014/main" id="{E76D4521-0BE4-4C14-BD73-B8F15AE8A0A6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5877" name="Rectangle 37">
            <a:extLst>
              <a:ext uri="{FF2B5EF4-FFF2-40B4-BE49-F238E27FC236}">
                <a16:creationId xmlns:a16="http://schemas.microsoft.com/office/drawing/2014/main" id="{C3367C59-3783-44AA-9448-4B91AECF31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5878" name="Rectangle 38">
            <a:extLst>
              <a:ext uri="{FF2B5EF4-FFF2-40B4-BE49-F238E27FC236}">
                <a16:creationId xmlns:a16="http://schemas.microsoft.com/office/drawing/2014/main" id="{9C885546-9A7E-4B74-9A55-2321A4EB04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5879" name="Rectangle 39">
            <a:extLst>
              <a:ext uri="{FF2B5EF4-FFF2-40B4-BE49-F238E27FC236}">
                <a16:creationId xmlns:a16="http://schemas.microsoft.com/office/drawing/2014/main" id="{CACD5990-0D1F-4590-B25D-09AF90E069B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u="none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80" name="Rectangle 40">
            <a:extLst>
              <a:ext uri="{FF2B5EF4-FFF2-40B4-BE49-F238E27FC236}">
                <a16:creationId xmlns:a16="http://schemas.microsoft.com/office/drawing/2014/main" id="{787ED0C8-136E-42E9-80FC-97398FF8E46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u="none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81" name="Rectangle 41">
            <a:extLst>
              <a:ext uri="{FF2B5EF4-FFF2-40B4-BE49-F238E27FC236}">
                <a16:creationId xmlns:a16="http://schemas.microsoft.com/office/drawing/2014/main" id="{C8E3DED5-FDE9-4BA4-8A5D-987145F588A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u="none"/>
            </a:lvl1pPr>
          </a:lstStyle>
          <a:p>
            <a:fld id="{BEB35D7A-970F-4CBC-9D34-B074F20017C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>
            <a:extLst>
              <a:ext uri="{FF2B5EF4-FFF2-40B4-BE49-F238E27FC236}">
                <a16:creationId xmlns:a16="http://schemas.microsoft.com/office/drawing/2014/main" id="{4563E457-8A93-4E7E-B584-07372CEC422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1447800"/>
            <a:ext cx="7772400" cy="1736725"/>
          </a:xfrm>
        </p:spPr>
        <p:txBody>
          <a:bodyPr/>
          <a:lstStyle/>
          <a:p>
            <a:pPr eaLnBrk="1" hangingPunct="1">
              <a:defRPr/>
            </a:pPr>
            <a:r>
              <a:rPr lang="en-CA"/>
              <a:t>Lesson</a:t>
            </a:r>
            <a:br>
              <a:rPr lang="en-CA"/>
            </a:br>
            <a:r>
              <a:rPr lang="en-CA"/>
              <a:t>2.2 and 2.3</a:t>
            </a:r>
          </a:p>
        </p:txBody>
      </p:sp>
      <p:sp>
        <p:nvSpPr>
          <p:cNvPr id="281603" name="Rectangle 3">
            <a:extLst>
              <a:ext uri="{FF2B5EF4-FFF2-40B4-BE49-F238E27FC236}">
                <a16:creationId xmlns:a16="http://schemas.microsoft.com/office/drawing/2014/main" id="{DD0610BE-1CCE-44CD-B6DA-334AB068D83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sz="4800" i="1"/>
              <a:t>Metric Prefixes</a:t>
            </a:r>
          </a:p>
          <a:p>
            <a:pPr eaLnBrk="1" hangingPunct="1">
              <a:defRPr/>
            </a:pPr>
            <a:r>
              <a:rPr lang="en-CA" sz="4000" i="1"/>
              <a:t>(pages 16-23)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>
            <a:extLst>
              <a:ext uri="{FF2B5EF4-FFF2-40B4-BE49-F238E27FC236}">
                <a16:creationId xmlns:a16="http://schemas.microsoft.com/office/drawing/2014/main" id="{433D09DC-1A3B-445B-981B-E0FD253AAA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u="sng"/>
              <a:t>2.3 Summery Notes</a:t>
            </a:r>
            <a:r>
              <a:rPr lang="en-CA"/>
              <a:t> </a:t>
            </a:r>
          </a:p>
        </p:txBody>
      </p:sp>
      <p:sp>
        <p:nvSpPr>
          <p:cNvPr id="290819" name="Rectangle 3">
            <a:extLst>
              <a:ext uri="{FF2B5EF4-FFF2-40B4-BE49-F238E27FC236}">
                <a16:creationId xmlns:a16="http://schemas.microsoft.com/office/drawing/2014/main" id="{B684FEE4-32F3-4D91-A68A-5E9D0B7CA5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30725"/>
          </a:xfrm>
        </p:spPr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en-CA"/>
              <a:t>1. Sample Question: How many micrometers are there in 5 cm?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en-CA"/>
              <a:t>Plan: cm</a:t>
            </a:r>
            <a:r>
              <a:rPr lang="en-CA">
                <a:sym typeface="Wingdings" pitchFamily="2" charset="2"/>
              </a:rPr>
              <a:t></a:t>
            </a:r>
            <a:r>
              <a:rPr lang="en-CA"/>
              <a:t>m</a:t>
            </a:r>
            <a:r>
              <a:rPr lang="en-CA">
                <a:sym typeface="Wingdings" pitchFamily="2" charset="2"/>
              </a:rPr>
              <a:t></a:t>
            </a:r>
            <a:r>
              <a:rPr lang="en-CA"/>
              <a:t>um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en-CA"/>
              <a:t>             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>
            <a:extLst>
              <a:ext uri="{FF2B5EF4-FFF2-40B4-BE49-F238E27FC236}">
                <a16:creationId xmlns:a16="http://schemas.microsoft.com/office/drawing/2014/main" id="{A20BF750-AEC0-4E32-8AC8-9FE4149183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u="sng"/>
              <a:t>2.3 Summery Notes</a:t>
            </a:r>
            <a:r>
              <a:rPr lang="en-CA"/>
              <a:t> </a:t>
            </a:r>
          </a:p>
        </p:txBody>
      </p:sp>
      <p:sp>
        <p:nvSpPr>
          <p:cNvPr id="300035" name="Rectangle 3">
            <a:extLst>
              <a:ext uri="{FF2B5EF4-FFF2-40B4-BE49-F238E27FC236}">
                <a16:creationId xmlns:a16="http://schemas.microsoft.com/office/drawing/2014/main" id="{A209B253-5B6F-4DD8-AAC8-41EDA4855E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30725"/>
          </a:xfrm>
        </p:spPr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en-CA"/>
              <a:t>1. Sample Question: How many micrometers are there in 5 cm?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en-CA"/>
              <a:t>Plan: cm</a:t>
            </a:r>
            <a:r>
              <a:rPr lang="en-CA">
                <a:sym typeface="Wingdings" pitchFamily="2" charset="2"/>
              </a:rPr>
              <a:t></a:t>
            </a:r>
            <a:r>
              <a:rPr lang="en-CA"/>
              <a:t>m</a:t>
            </a:r>
            <a:r>
              <a:rPr lang="en-CA">
                <a:sym typeface="Wingdings" pitchFamily="2" charset="2"/>
              </a:rPr>
              <a:t></a:t>
            </a:r>
            <a:r>
              <a:rPr lang="en-CA"/>
              <a:t>um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en-CA"/>
              <a:t># um    =   5 cm x  </a:t>
            </a:r>
            <a:r>
              <a:rPr lang="en-CA" u="sng"/>
              <a:t> 1 x 10</a:t>
            </a:r>
            <a:r>
              <a:rPr lang="en-CA" u="sng" baseline="30000"/>
              <a:t>-2</a:t>
            </a:r>
            <a:r>
              <a:rPr lang="en-CA" u="sng"/>
              <a:t> m</a:t>
            </a:r>
            <a:r>
              <a:rPr lang="en-CA"/>
              <a:t> x    </a:t>
            </a:r>
            <a:r>
              <a:rPr lang="en-CA" u="sng"/>
              <a:t>1 um</a:t>
            </a:r>
            <a:r>
              <a:rPr lang="en-CA"/>
              <a:t>  	                                                				     1 cm       1 x 10</a:t>
            </a:r>
            <a:r>
              <a:rPr lang="en-CA" baseline="30000"/>
              <a:t>-6</a:t>
            </a:r>
            <a:r>
              <a:rPr lang="en-CA"/>
              <a:t> m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en-CA"/>
              <a:t>		     = 5 x 10</a:t>
            </a:r>
            <a:r>
              <a:rPr lang="en-CA" baseline="30000"/>
              <a:t>4</a:t>
            </a:r>
            <a:r>
              <a:rPr lang="en-CA"/>
              <a:t> um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en-CA"/>
              <a:t>            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>
            <a:extLst>
              <a:ext uri="{FF2B5EF4-FFF2-40B4-BE49-F238E27FC236}">
                <a16:creationId xmlns:a16="http://schemas.microsoft.com/office/drawing/2014/main" id="{0AB63A70-BE40-428F-BB93-7C4BA28B2B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sz="4000"/>
              <a:t>2. For every METRIC conversion use the following steps: U = I x CF </a:t>
            </a:r>
          </a:p>
        </p:txBody>
      </p:sp>
      <p:sp>
        <p:nvSpPr>
          <p:cNvPr id="291843" name="Rectangle 3">
            <a:extLst>
              <a:ext uri="{FF2B5EF4-FFF2-40B4-BE49-F238E27FC236}">
                <a16:creationId xmlns:a16="http://schemas.microsoft.com/office/drawing/2014/main" id="{15A90DCA-D67C-47E1-AAE7-BA57FFD362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marL="990600" lvl="1" indent="-533400" eaLnBrk="1" hangingPunct="1">
              <a:buFont typeface="Wingdings" panose="05000000000000000000" pitchFamily="2" charset="2"/>
              <a:buAutoNum type="alphaLcPeriod"/>
              <a:defRPr/>
            </a:pPr>
            <a:r>
              <a:rPr lang="en-CA"/>
              <a:t>Identify the U and units</a:t>
            </a:r>
          </a:p>
          <a:p>
            <a:pPr marL="990600" lvl="1" indent="-533400" eaLnBrk="1" hangingPunct="1">
              <a:buFont typeface="Wingdings" panose="05000000000000000000" pitchFamily="2" charset="2"/>
              <a:buAutoNum type="alphaLcPeriod"/>
              <a:defRPr/>
            </a:pPr>
            <a:r>
              <a:rPr lang="en-CA">
                <a:solidFill>
                  <a:srgbClr val="FF0000"/>
                </a:solidFill>
              </a:rPr>
              <a:t>Identify the I and units</a:t>
            </a:r>
          </a:p>
          <a:p>
            <a:pPr marL="990600" lvl="1" indent="-533400" eaLnBrk="1" hangingPunct="1">
              <a:buFont typeface="Wingdings" panose="05000000000000000000" pitchFamily="2" charset="2"/>
              <a:buAutoNum type="alphaLcPeriod"/>
              <a:defRPr/>
            </a:pPr>
            <a:r>
              <a:rPr lang="en-CA">
                <a:solidFill>
                  <a:schemeClr val="accent1"/>
                </a:solidFill>
              </a:rPr>
              <a:t>Identify all the CF(s)</a:t>
            </a:r>
          </a:p>
          <a:p>
            <a:pPr marL="990600" lvl="1" indent="-533400" eaLnBrk="1" hangingPunct="1">
              <a:buFont typeface="Wingdings" panose="05000000000000000000" pitchFamily="2" charset="2"/>
              <a:buAutoNum type="alphaLcPeriod"/>
              <a:defRPr/>
            </a:pPr>
            <a:r>
              <a:rPr lang="en-CA">
                <a:solidFill>
                  <a:srgbClr val="99CCFF"/>
                </a:solidFill>
              </a:rPr>
              <a:t>Solve </a:t>
            </a:r>
          </a:p>
          <a:p>
            <a:pPr marL="1371600" lvl="2" indent="-457200" eaLnBrk="1" hangingPunct="1">
              <a:defRPr/>
            </a:pPr>
            <a:r>
              <a:rPr lang="en-CA">
                <a:solidFill>
                  <a:srgbClr val="CCCCFF"/>
                </a:solidFill>
              </a:rPr>
              <a:t>For every metric conversion you must first </a:t>
            </a:r>
            <a:r>
              <a:rPr lang="en-CA" b="1" u="sng">
                <a:solidFill>
                  <a:srgbClr val="CCCCFF"/>
                </a:solidFill>
              </a:rPr>
              <a:t>convert into the base unit</a:t>
            </a:r>
            <a:endParaRPr lang="en-CA">
              <a:solidFill>
                <a:srgbClr val="CCCCFF"/>
              </a:solidFill>
            </a:endParaRPr>
          </a:p>
          <a:p>
            <a:pPr marL="1371600" lvl="2" indent="-457200" eaLnBrk="1" hangingPunct="1">
              <a:defRPr/>
            </a:pPr>
            <a:r>
              <a:rPr lang="en-CA">
                <a:solidFill>
                  <a:srgbClr val="FF0000"/>
                </a:solidFill>
              </a:rPr>
              <a:t>In the CF, the </a:t>
            </a:r>
            <a:r>
              <a:rPr lang="en-CA" b="1" u="sng">
                <a:solidFill>
                  <a:srgbClr val="FF0000"/>
                </a:solidFill>
              </a:rPr>
              <a:t>prefix will always get the “1”</a:t>
            </a:r>
            <a:r>
              <a:rPr lang="en-CA">
                <a:solidFill>
                  <a:srgbClr val="FF0000"/>
                </a:solidFill>
              </a:rPr>
              <a:t> and the </a:t>
            </a:r>
            <a:r>
              <a:rPr lang="en-CA" b="1" u="sng">
                <a:solidFill>
                  <a:srgbClr val="FF0000"/>
                </a:solidFill>
              </a:rPr>
              <a:t>base will always get the exponential equivalent value</a:t>
            </a:r>
            <a:endParaRPr lang="en-CA">
              <a:solidFill>
                <a:srgbClr val="FF0000"/>
              </a:solidFill>
            </a:endParaRPr>
          </a:p>
          <a:p>
            <a:pPr marL="1371600" lvl="2" indent="-457200" eaLnBrk="1" hangingPunct="1">
              <a:defRPr/>
            </a:pPr>
            <a:r>
              <a:rPr lang="en-CA">
                <a:solidFill>
                  <a:srgbClr val="CCFF66"/>
                </a:solidFill>
              </a:rPr>
              <a:t>When you have a question that requires more than one CF… make a plan!!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1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1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1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91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1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91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Oval 2">
            <a:extLst>
              <a:ext uri="{FF2B5EF4-FFF2-40B4-BE49-F238E27FC236}">
                <a16:creationId xmlns:a16="http://schemas.microsoft.com/office/drawing/2014/main" id="{4C67FCCE-4B64-4FE6-8FC7-C951BC0EC9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1625" y="3208338"/>
            <a:ext cx="685800" cy="1143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/>
          </a:p>
        </p:txBody>
      </p:sp>
      <p:sp>
        <p:nvSpPr>
          <p:cNvPr id="140291" name="Oval 3">
            <a:extLst>
              <a:ext uri="{FF2B5EF4-FFF2-40B4-BE49-F238E27FC236}">
                <a16:creationId xmlns:a16="http://schemas.microsoft.com/office/drawing/2014/main" id="{EA9A5824-E92B-467B-9E28-B3CFCB9650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1375" y="2114550"/>
            <a:ext cx="457200" cy="4572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/>
          </a:p>
        </p:txBody>
      </p:sp>
      <p:sp>
        <p:nvSpPr>
          <p:cNvPr id="140292" name="Oval 4">
            <a:extLst>
              <a:ext uri="{FF2B5EF4-FFF2-40B4-BE49-F238E27FC236}">
                <a16:creationId xmlns:a16="http://schemas.microsoft.com/office/drawing/2014/main" id="{910F0852-2A23-45B0-947C-ED0642F853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5763" y="3643313"/>
            <a:ext cx="457200" cy="4572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/>
          </a:p>
        </p:txBody>
      </p:sp>
      <p:sp>
        <p:nvSpPr>
          <p:cNvPr id="140293" name="Oval 5">
            <a:extLst>
              <a:ext uri="{FF2B5EF4-FFF2-40B4-BE49-F238E27FC236}">
                <a16:creationId xmlns:a16="http://schemas.microsoft.com/office/drawing/2014/main" id="{3244C7B4-B5F5-41F8-9F44-4A61F69EC2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5763" y="2930525"/>
            <a:ext cx="457200" cy="4572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CA" altLang="en-US" sz="2400" u="none">
              <a:latin typeface="Times New Roman" panose="02020603050405020304" pitchFamily="18" charset="0"/>
            </a:endParaRPr>
          </a:p>
        </p:txBody>
      </p:sp>
      <p:sp>
        <p:nvSpPr>
          <p:cNvPr id="140294" name="Oval 6">
            <a:extLst>
              <a:ext uri="{FF2B5EF4-FFF2-40B4-BE49-F238E27FC236}">
                <a16:creationId xmlns:a16="http://schemas.microsoft.com/office/drawing/2014/main" id="{FA015B54-7106-41F9-84AE-CCA54E4494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0575" y="5208588"/>
            <a:ext cx="457200" cy="4572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/>
          </a:p>
        </p:txBody>
      </p:sp>
      <p:sp>
        <p:nvSpPr>
          <p:cNvPr id="140295" name="Oval 7">
            <a:extLst>
              <a:ext uri="{FF2B5EF4-FFF2-40B4-BE49-F238E27FC236}">
                <a16:creationId xmlns:a16="http://schemas.microsoft.com/office/drawing/2014/main" id="{4B631149-48E9-4D54-A682-6BB40CA790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4825" y="2967038"/>
            <a:ext cx="457200" cy="4572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/>
          </a:p>
        </p:txBody>
      </p:sp>
      <p:sp>
        <p:nvSpPr>
          <p:cNvPr id="140296" name="Oval 8">
            <a:extLst>
              <a:ext uri="{FF2B5EF4-FFF2-40B4-BE49-F238E27FC236}">
                <a16:creationId xmlns:a16="http://schemas.microsoft.com/office/drawing/2014/main" id="{502DBB56-B777-4A2B-9804-28DFB9ACB7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8275" y="2020888"/>
            <a:ext cx="457200" cy="4572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/>
          </a:p>
        </p:txBody>
      </p:sp>
      <p:sp>
        <p:nvSpPr>
          <p:cNvPr id="140297" name="Oval 9">
            <a:extLst>
              <a:ext uri="{FF2B5EF4-FFF2-40B4-BE49-F238E27FC236}">
                <a16:creationId xmlns:a16="http://schemas.microsoft.com/office/drawing/2014/main" id="{252C5F95-4264-4F50-90CE-71A681541F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9675" y="4972050"/>
            <a:ext cx="457200" cy="4572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/>
          </a:p>
        </p:txBody>
      </p:sp>
      <p:sp>
        <p:nvSpPr>
          <p:cNvPr id="140298" name="Oval 10">
            <a:extLst>
              <a:ext uri="{FF2B5EF4-FFF2-40B4-BE49-F238E27FC236}">
                <a16:creationId xmlns:a16="http://schemas.microsoft.com/office/drawing/2014/main" id="{8FFEA2F9-F599-4169-BBE6-413E73D3FC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4825" y="4384675"/>
            <a:ext cx="457200" cy="4572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/>
          </a:p>
        </p:txBody>
      </p:sp>
      <p:sp>
        <p:nvSpPr>
          <p:cNvPr id="140299" name="Oval 11">
            <a:extLst>
              <a:ext uri="{FF2B5EF4-FFF2-40B4-BE49-F238E27FC236}">
                <a16:creationId xmlns:a16="http://schemas.microsoft.com/office/drawing/2014/main" id="{6F36476E-D7F7-4DD2-85A3-9BCE3F9691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4825" y="3679825"/>
            <a:ext cx="457200" cy="4572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/>
          </a:p>
        </p:txBody>
      </p:sp>
      <p:sp>
        <p:nvSpPr>
          <p:cNvPr id="140300" name="Oval 12">
            <a:extLst>
              <a:ext uri="{FF2B5EF4-FFF2-40B4-BE49-F238E27FC236}">
                <a16:creationId xmlns:a16="http://schemas.microsoft.com/office/drawing/2014/main" id="{0549BC44-7CDD-46F6-B0F2-1F97AE0B48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5763" y="4349750"/>
            <a:ext cx="457200" cy="4572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/>
          </a:p>
        </p:txBody>
      </p:sp>
      <p:sp>
        <p:nvSpPr>
          <p:cNvPr id="140301" name="Line 13">
            <a:extLst>
              <a:ext uri="{FF2B5EF4-FFF2-40B4-BE49-F238E27FC236}">
                <a16:creationId xmlns:a16="http://schemas.microsoft.com/office/drawing/2014/main" id="{25A6504F-9851-4A16-88E2-6F22034972C2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1425" y="2495550"/>
            <a:ext cx="1600200" cy="914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40302" name="Line 14">
            <a:extLst>
              <a:ext uri="{FF2B5EF4-FFF2-40B4-BE49-F238E27FC236}">
                <a16:creationId xmlns:a16="http://schemas.microsoft.com/office/drawing/2014/main" id="{2EA2B1E3-8AF8-4DA9-8E96-6BC8414A8DC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4225" y="3794125"/>
            <a:ext cx="194310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40303" name="Line 15">
            <a:extLst>
              <a:ext uri="{FF2B5EF4-FFF2-40B4-BE49-F238E27FC236}">
                <a16:creationId xmlns:a16="http://schemas.microsoft.com/office/drawing/2014/main" id="{A798F531-3A95-491B-8986-2E93195B55A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68525" y="4029075"/>
            <a:ext cx="1943100" cy="571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40304" name="Line 16">
            <a:extLst>
              <a:ext uri="{FF2B5EF4-FFF2-40B4-BE49-F238E27FC236}">
                <a16:creationId xmlns:a16="http://schemas.microsoft.com/office/drawing/2014/main" id="{23EAB033-6243-45DA-996B-6B0C3AC066A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1425" y="4264025"/>
            <a:ext cx="1714500" cy="1028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40305" name="Line 17">
            <a:extLst>
              <a:ext uri="{FF2B5EF4-FFF2-40B4-BE49-F238E27FC236}">
                <a16:creationId xmlns:a16="http://schemas.microsoft.com/office/drawing/2014/main" id="{415DB0B6-2E16-4D49-B712-2CD35890BCF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83125" y="2381250"/>
            <a:ext cx="1828800" cy="914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40306" name="Line 18">
            <a:extLst>
              <a:ext uri="{FF2B5EF4-FFF2-40B4-BE49-F238E27FC236}">
                <a16:creationId xmlns:a16="http://schemas.microsoft.com/office/drawing/2014/main" id="{0AE8DE0E-5D7D-4E02-8545-8C856A08BA0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97425" y="3208338"/>
            <a:ext cx="2057400" cy="342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40307" name="Line 19">
            <a:extLst>
              <a:ext uri="{FF2B5EF4-FFF2-40B4-BE49-F238E27FC236}">
                <a16:creationId xmlns:a16="http://schemas.microsoft.com/office/drawing/2014/main" id="{C331D9F6-3FEB-44EC-8037-8592B954486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97425" y="3794125"/>
            <a:ext cx="205740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40308" name="Line 20">
            <a:extLst>
              <a:ext uri="{FF2B5EF4-FFF2-40B4-BE49-F238E27FC236}">
                <a16:creationId xmlns:a16="http://schemas.microsoft.com/office/drawing/2014/main" id="{7B3F257B-7BFF-48AB-B767-42FC1813127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97425" y="4029075"/>
            <a:ext cx="2057400" cy="571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40309" name="Line 21">
            <a:extLst>
              <a:ext uri="{FF2B5EF4-FFF2-40B4-BE49-F238E27FC236}">
                <a16:creationId xmlns:a16="http://schemas.microsoft.com/office/drawing/2014/main" id="{36D6220E-6B03-440A-A7CE-3AB0D29E69A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683125" y="4264025"/>
            <a:ext cx="1600200" cy="800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7430" name="Rectangle 22">
            <a:extLst>
              <a:ext uri="{FF2B5EF4-FFF2-40B4-BE49-F238E27FC236}">
                <a16:creationId xmlns:a16="http://schemas.microsoft.com/office/drawing/2014/main" id="{88D7F705-F4C4-4602-BA42-04FF87E31A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50838"/>
            <a:ext cx="795813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143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Comic Sans MS" panose="030F0702030302020204" pitchFamily="66" charset="0"/>
                <a:cs typeface="Times New Roman" panose="02020603050405020304" pitchFamily="18" charset="0"/>
              </a:rPr>
              <a:t>The Metric Spider</a:t>
            </a:r>
            <a:r>
              <a:rPr lang="en-US" altLang="en-US" sz="2400" u="none">
                <a:latin typeface="Comic Sans MS" panose="030F0702030302020204" pitchFamily="66" charset="0"/>
                <a:cs typeface="Times New Roman" panose="02020603050405020304" pitchFamily="18" charset="0"/>
              </a:rPr>
              <a:t>!!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u="none">
                <a:latin typeface="Comic Sans MS" panose="030F0702030302020204" pitchFamily="66" charset="0"/>
                <a:cs typeface="Times New Roman" panose="02020603050405020304" pitchFamily="18" charset="0"/>
              </a:rPr>
              <a:t>Get out your data booklet!!</a:t>
            </a:r>
            <a:endParaRPr lang="en-US" altLang="en-US" sz="2400" u="none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u="none">
              <a:latin typeface="Times New Roman" panose="02020603050405020304" pitchFamily="18" charset="0"/>
            </a:endParaRPr>
          </a:p>
        </p:txBody>
      </p:sp>
      <p:sp>
        <p:nvSpPr>
          <p:cNvPr id="140311" name="Line 23">
            <a:extLst>
              <a:ext uri="{FF2B5EF4-FFF2-40B4-BE49-F238E27FC236}">
                <a16:creationId xmlns:a16="http://schemas.microsoft.com/office/drawing/2014/main" id="{B5DDCD9D-5AE2-411A-8B5B-C7A44B12E07D}"/>
              </a:ext>
            </a:extLst>
          </p:cNvPr>
          <p:cNvSpPr>
            <a:spLocks noChangeShapeType="1"/>
          </p:cNvSpPr>
          <p:nvPr/>
        </p:nvSpPr>
        <p:spPr bwMode="auto">
          <a:xfrm>
            <a:off x="2116138" y="3243263"/>
            <a:ext cx="1943100" cy="342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0" grpId="0" animBg="1"/>
      <p:bldP spid="140291" grpId="0" animBg="1"/>
      <p:bldP spid="140292" grpId="0" animBg="1"/>
      <p:bldP spid="140293" grpId="0" animBg="1"/>
      <p:bldP spid="140294" grpId="0" animBg="1"/>
      <p:bldP spid="140295" grpId="0" animBg="1"/>
      <p:bldP spid="140296" grpId="0" animBg="1"/>
      <p:bldP spid="140297" grpId="0" animBg="1"/>
      <p:bldP spid="140298" grpId="0" animBg="1"/>
      <p:bldP spid="140299" grpId="0" animBg="1"/>
      <p:bldP spid="14030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val 2">
            <a:extLst>
              <a:ext uri="{FF2B5EF4-FFF2-40B4-BE49-F238E27FC236}">
                <a16:creationId xmlns:a16="http://schemas.microsoft.com/office/drawing/2014/main" id="{37F5BB88-C24D-483D-A35F-DB5391997F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1625" y="3208338"/>
            <a:ext cx="685800" cy="1143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/>
          </a:p>
        </p:txBody>
      </p:sp>
      <p:sp>
        <p:nvSpPr>
          <p:cNvPr id="18435" name="Oval 3">
            <a:extLst>
              <a:ext uri="{FF2B5EF4-FFF2-40B4-BE49-F238E27FC236}">
                <a16:creationId xmlns:a16="http://schemas.microsoft.com/office/drawing/2014/main" id="{656B707C-F735-48B3-95A7-B250A4F63B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1375" y="2114550"/>
            <a:ext cx="457200" cy="4572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/>
          </a:p>
        </p:txBody>
      </p:sp>
      <p:sp>
        <p:nvSpPr>
          <p:cNvPr id="18436" name="Oval 4">
            <a:extLst>
              <a:ext uri="{FF2B5EF4-FFF2-40B4-BE49-F238E27FC236}">
                <a16:creationId xmlns:a16="http://schemas.microsoft.com/office/drawing/2014/main" id="{8FDA54E6-AA25-4A8F-97A3-E2E229C954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5763" y="3643313"/>
            <a:ext cx="457200" cy="4572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/>
          </a:p>
        </p:txBody>
      </p:sp>
      <p:sp>
        <p:nvSpPr>
          <p:cNvPr id="18437" name="Oval 5">
            <a:extLst>
              <a:ext uri="{FF2B5EF4-FFF2-40B4-BE49-F238E27FC236}">
                <a16:creationId xmlns:a16="http://schemas.microsoft.com/office/drawing/2014/main" id="{717F3885-2B95-47B0-8BE4-F67868EADC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5763" y="2930525"/>
            <a:ext cx="457200" cy="4572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CA" altLang="en-US" sz="2400" u="none">
              <a:latin typeface="Times New Roman" panose="02020603050405020304" pitchFamily="18" charset="0"/>
            </a:endParaRPr>
          </a:p>
        </p:txBody>
      </p:sp>
      <p:sp>
        <p:nvSpPr>
          <p:cNvPr id="18438" name="Oval 6">
            <a:extLst>
              <a:ext uri="{FF2B5EF4-FFF2-40B4-BE49-F238E27FC236}">
                <a16:creationId xmlns:a16="http://schemas.microsoft.com/office/drawing/2014/main" id="{0E586F61-8D50-449F-AB8D-E406860F0D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0575" y="5208588"/>
            <a:ext cx="457200" cy="4572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/>
          </a:p>
        </p:txBody>
      </p:sp>
      <p:sp>
        <p:nvSpPr>
          <p:cNvPr id="18439" name="Oval 7">
            <a:extLst>
              <a:ext uri="{FF2B5EF4-FFF2-40B4-BE49-F238E27FC236}">
                <a16:creationId xmlns:a16="http://schemas.microsoft.com/office/drawing/2014/main" id="{32E9DF02-5628-4D83-BD76-30C8B066C0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4825" y="2967038"/>
            <a:ext cx="457200" cy="4572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/>
          </a:p>
        </p:txBody>
      </p:sp>
      <p:sp>
        <p:nvSpPr>
          <p:cNvPr id="18440" name="Oval 8">
            <a:extLst>
              <a:ext uri="{FF2B5EF4-FFF2-40B4-BE49-F238E27FC236}">
                <a16:creationId xmlns:a16="http://schemas.microsoft.com/office/drawing/2014/main" id="{A9B5BEA8-D584-4DB3-BB5E-947BCA601F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8275" y="2020888"/>
            <a:ext cx="457200" cy="4572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/>
          </a:p>
        </p:txBody>
      </p:sp>
      <p:sp>
        <p:nvSpPr>
          <p:cNvPr id="18441" name="Oval 9">
            <a:extLst>
              <a:ext uri="{FF2B5EF4-FFF2-40B4-BE49-F238E27FC236}">
                <a16:creationId xmlns:a16="http://schemas.microsoft.com/office/drawing/2014/main" id="{5AECDE92-35B9-4307-80B5-095DA6FD86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9675" y="4972050"/>
            <a:ext cx="457200" cy="4572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/>
          </a:p>
        </p:txBody>
      </p:sp>
      <p:sp>
        <p:nvSpPr>
          <p:cNvPr id="18442" name="Oval 10">
            <a:extLst>
              <a:ext uri="{FF2B5EF4-FFF2-40B4-BE49-F238E27FC236}">
                <a16:creationId xmlns:a16="http://schemas.microsoft.com/office/drawing/2014/main" id="{B1639A1E-B568-4F43-826B-8B7211E43A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4825" y="4384675"/>
            <a:ext cx="457200" cy="4572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/>
          </a:p>
        </p:txBody>
      </p:sp>
      <p:sp>
        <p:nvSpPr>
          <p:cNvPr id="18443" name="Oval 11">
            <a:extLst>
              <a:ext uri="{FF2B5EF4-FFF2-40B4-BE49-F238E27FC236}">
                <a16:creationId xmlns:a16="http://schemas.microsoft.com/office/drawing/2014/main" id="{B59E9D0C-B380-445A-995E-4909A6F4CE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4825" y="3679825"/>
            <a:ext cx="457200" cy="4572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/>
          </a:p>
        </p:txBody>
      </p:sp>
      <p:sp>
        <p:nvSpPr>
          <p:cNvPr id="18444" name="Oval 12">
            <a:extLst>
              <a:ext uri="{FF2B5EF4-FFF2-40B4-BE49-F238E27FC236}">
                <a16:creationId xmlns:a16="http://schemas.microsoft.com/office/drawing/2014/main" id="{C3A0EDF8-12F2-4BF4-BF27-5ECC88D88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5763" y="4349750"/>
            <a:ext cx="457200" cy="4572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/>
          </a:p>
        </p:txBody>
      </p:sp>
      <p:sp>
        <p:nvSpPr>
          <p:cNvPr id="18445" name="Line 13">
            <a:extLst>
              <a:ext uri="{FF2B5EF4-FFF2-40B4-BE49-F238E27FC236}">
                <a16:creationId xmlns:a16="http://schemas.microsoft.com/office/drawing/2014/main" id="{50B8DABC-0D91-4B61-93C0-B73072C52FB0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1425" y="2495550"/>
            <a:ext cx="1600200" cy="914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8446" name="Line 14">
            <a:extLst>
              <a:ext uri="{FF2B5EF4-FFF2-40B4-BE49-F238E27FC236}">
                <a16:creationId xmlns:a16="http://schemas.microsoft.com/office/drawing/2014/main" id="{85481888-03C5-42FC-A776-6245DCC799B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4225" y="3794125"/>
            <a:ext cx="194310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8447" name="Line 15">
            <a:extLst>
              <a:ext uri="{FF2B5EF4-FFF2-40B4-BE49-F238E27FC236}">
                <a16:creationId xmlns:a16="http://schemas.microsoft.com/office/drawing/2014/main" id="{65A47980-F47C-4527-983A-809FD2627D9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68525" y="4029075"/>
            <a:ext cx="1943100" cy="571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8448" name="Line 16">
            <a:extLst>
              <a:ext uri="{FF2B5EF4-FFF2-40B4-BE49-F238E27FC236}">
                <a16:creationId xmlns:a16="http://schemas.microsoft.com/office/drawing/2014/main" id="{A49209B9-705B-479B-AFA8-E2AC301967E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1425" y="4264025"/>
            <a:ext cx="1714500" cy="1028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8449" name="Line 17">
            <a:extLst>
              <a:ext uri="{FF2B5EF4-FFF2-40B4-BE49-F238E27FC236}">
                <a16:creationId xmlns:a16="http://schemas.microsoft.com/office/drawing/2014/main" id="{34AF5D94-8E8E-4A5D-9E4D-67C2DB5F80A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83125" y="2381250"/>
            <a:ext cx="1828800" cy="914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8450" name="Line 18">
            <a:extLst>
              <a:ext uri="{FF2B5EF4-FFF2-40B4-BE49-F238E27FC236}">
                <a16:creationId xmlns:a16="http://schemas.microsoft.com/office/drawing/2014/main" id="{2136F742-1C66-4959-B56F-CE3D01AE73D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97425" y="3208338"/>
            <a:ext cx="2057400" cy="342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8451" name="Line 19">
            <a:extLst>
              <a:ext uri="{FF2B5EF4-FFF2-40B4-BE49-F238E27FC236}">
                <a16:creationId xmlns:a16="http://schemas.microsoft.com/office/drawing/2014/main" id="{4E8C6DED-D300-4C54-88BD-A3B6C14193B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97425" y="3794125"/>
            <a:ext cx="205740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8452" name="Line 20">
            <a:extLst>
              <a:ext uri="{FF2B5EF4-FFF2-40B4-BE49-F238E27FC236}">
                <a16:creationId xmlns:a16="http://schemas.microsoft.com/office/drawing/2014/main" id="{DEC16F57-BF67-4604-877B-BBE7FCADEC5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97425" y="4029075"/>
            <a:ext cx="2057400" cy="571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8453" name="Line 21">
            <a:extLst>
              <a:ext uri="{FF2B5EF4-FFF2-40B4-BE49-F238E27FC236}">
                <a16:creationId xmlns:a16="http://schemas.microsoft.com/office/drawing/2014/main" id="{41C3CDCD-6C60-4326-95B8-385073EDD64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683125" y="4264025"/>
            <a:ext cx="1600200" cy="800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8454" name="Rectangle 22">
            <a:extLst>
              <a:ext uri="{FF2B5EF4-FFF2-40B4-BE49-F238E27FC236}">
                <a16:creationId xmlns:a16="http://schemas.microsoft.com/office/drawing/2014/main" id="{C1EC50DA-EDC0-4474-89E9-6A02770229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5" y="534988"/>
            <a:ext cx="79581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143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Comic Sans MS" panose="030F0702030302020204" pitchFamily="66" charset="0"/>
                <a:cs typeface="Times New Roman" panose="02020603050405020304" pitchFamily="18" charset="0"/>
              </a:rPr>
              <a:t>The Metric Spider</a:t>
            </a:r>
            <a:r>
              <a:rPr lang="en-US" altLang="en-US" sz="2400" u="none">
                <a:latin typeface="Comic Sans MS" panose="030F0702030302020204" pitchFamily="66" charset="0"/>
                <a:cs typeface="Times New Roman" panose="02020603050405020304" pitchFamily="18" charset="0"/>
              </a:rPr>
              <a:t>!!</a:t>
            </a:r>
            <a:endParaRPr lang="en-US" altLang="en-US" sz="2400" u="none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u="none">
              <a:latin typeface="Times New Roman" panose="02020603050405020304" pitchFamily="18" charset="0"/>
            </a:endParaRPr>
          </a:p>
        </p:txBody>
      </p:sp>
      <p:sp>
        <p:nvSpPr>
          <p:cNvPr id="18455" name="Line 23">
            <a:extLst>
              <a:ext uri="{FF2B5EF4-FFF2-40B4-BE49-F238E27FC236}">
                <a16:creationId xmlns:a16="http://schemas.microsoft.com/office/drawing/2014/main" id="{8C0F7D3A-F7ED-4054-A8C5-2F78DF0992BB}"/>
              </a:ext>
            </a:extLst>
          </p:cNvPr>
          <p:cNvSpPr>
            <a:spLocks noChangeShapeType="1"/>
          </p:cNvSpPr>
          <p:nvPr/>
        </p:nvSpPr>
        <p:spPr bwMode="auto">
          <a:xfrm>
            <a:off x="2116138" y="3243263"/>
            <a:ext cx="1943100" cy="342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51576" name="Line 24">
            <a:extLst>
              <a:ext uri="{FF2B5EF4-FFF2-40B4-BE49-F238E27FC236}">
                <a16:creationId xmlns:a16="http://schemas.microsoft.com/office/drawing/2014/main" id="{BC3877B8-780F-4E2C-8221-6F1B1718F9F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72000" y="22098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51577" name="Text Box 25">
            <a:extLst>
              <a:ext uri="{FF2B5EF4-FFF2-40B4-BE49-F238E27FC236}">
                <a16:creationId xmlns:a16="http://schemas.microsoft.com/office/drawing/2014/main" id="{7D88DD8A-0467-47AD-8263-20E6C06B66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1828800"/>
            <a:ext cx="1905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u="none"/>
              <a:t>Base Units</a:t>
            </a:r>
          </a:p>
        </p:txBody>
      </p:sp>
      <p:sp>
        <p:nvSpPr>
          <p:cNvPr id="151578" name="Line 26">
            <a:extLst>
              <a:ext uri="{FF2B5EF4-FFF2-40B4-BE49-F238E27FC236}">
                <a16:creationId xmlns:a16="http://schemas.microsoft.com/office/drawing/2014/main" id="{EB678486-C465-4B1E-B24E-0BCA6F19BF13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1371600"/>
            <a:ext cx="990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51579" name="Line 27">
            <a:extLst>
              <a:ext uri="{FF2B5EF4-FFF2-40B4-BE49-F238E27FC236}">
                <a16:creationId xmlns:a16="http://schemas.microsoft.com/office/drawing/2014/main" id="{DEF8C175-3B2A-4997-8CFD-F5803B475715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1371600"/>
            <a:ext cx="4572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51580" name="Text Box 28">
            <a:extLst>
              <a:ext uri="{FF2B5EF4-FFF2-40B4-BE49-F238E27FC236}">
                <a16:creationId xmlns:a16="http://schemas.microsoft.com/office/drawing/2014/main" id="{55D57037-C040-42DD-B4C4-96B3B52E0C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066800"/>
            <a:ext cx="2209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u="none"/>
              <a:t>Metric Prefixes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77" grpId="0"/>
      <p:bldP spid="15158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Text Box 2">
            <a:extLst>
              <a:ext uri="{FF2B5EF4-FFF2-40B4-BE49-F238E27FC236}">
                <a16:creationId xmlns:a16="http://schemas.microsoft.com/office/drawing/2014/main" id="{1FDA1382-F157-4D1C-8F16-AF1E6266BB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0975" y="1938338"/>
            <a:ext cx="1108075" cy="319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143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u="none">
                <a:latin typeface="Times New Roman" panose="02020603050405020304" pitchFamily="18" charset="0"/>
              </a:rPr>
              <a:t>m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u="none">
                <a:latin typeface="Times New Roman" panose="02020603050405020304" pitchFamily="18" charset="0"/>
              </a:rPr>
              <a:t>mol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u="none">
                <a:latin typeface="Times New Roman" panose="02020603050405020304" pitchFamily="18" charset="0"/>
              </a:rPr>
              <a:t>L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u="none">
                <a:latin typeface="Times New Roman" panose="02020603050405020304" pitchFamily="18" charset="0"/>
              </a:rPr>
              <a:t>s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u="none">
                <a:latin typeface="Times New Roman" panose="02020603050405020304" pitchFamily="18" charset="0"/>
              </a:rPr>
              <a:t>**g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u="none">
                <a:latin typeface="Times New Roman" panose="02020603050405020304" pitchFamily="18" charset="0"/>
              </a:rPr>
              <a:t>t</a:t>
            </a:r>
          </a:p>
        </p:txBody>
      </p:sp>
      <p:sp>
        <p:nvSpPr>
          <p:cNvPr id="19459" name="Oval 3">
            <a:extLst>
              <a:ext uri="{FF2B5EF4-FFF2-40B4-BE49-F238E27FC236}">
                <a16:creationId xmlns:a16="http://schemas.microsoft.com/office/drawing/2014/main" id="{9DAC5044-3B60-4124-87DF-C23BC73930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3163" y="1828800"/>
            <a:ext cx="1608137" cy="3768725"/>
          </a:xfrm>
          <a:prstGeom prst="ellipse">
            <a:avLst/>
          </a:prstGeom>
          <a:noFill/>
          <a:ln w="1143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/>
          </a:p>
        </p:txBody>
      </p:sp>
      <p:sp>
        <p:nvSpPr>
          <p:cNvPr id="19460" name="Oval 4">
            <a:extLst>
              <a:ext uri="{FF2B5EF4-FFF2-40B4-BE49-F238E27FC236}">
                <a16:creationId xmlns:a16="http://schemas.microsoft.com/office/drawing/2014/main" id="{419D8507-FEC2-4492-B7A7-71E145C3A7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9163" y="360363"/>
            <a:ext cx="1052512" cy="1108075"/>
          </a:xfrm>
          <a:prstGeom prst="ellipse">
            <a:avLst/>
          </a:prstGeom>
          <a:noFill/>
          <a:ln w="114300">
            <a:solidFill>
              <a:srgbClr val="99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/>
          </a:p>
        </p:txBody>
      </p:sp>
      <p:sp>
        <p:nvSpPr>
          <p:cNvPr id="19461" name="Oval 5">
            <a:extLst>
              <a:ext uri="{FF2B5EF4-FFF2-40B4-BE49-F238E27FC236}">
                <a16:creationId xmlns:a16="http://schemas.microsoft.com/office/drawing/2014/main" id="{131DE168-FCFA-4619-A5C2-7737D6C6F7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9925" y="5418138"/>
            <a:ext cx="1052513" cy="1108075"/>
          </a:xfrm>
          <a:prstGeom prst="ellipse">
            <a:avLst/>
          </a:prstGeom>
          <a:noFill/>
          <a:ln w="114300">
            <a:solidFill>
              <a:srgbClr val="99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/>
          </a:p>
        </p:txBody>
      </p:sp>
      <p:sp>
        <p:nvSpPr>
          <p:cNvPr id="19462" name="Oval 6">
            <a:extLst>
              <a:ext uri="{FF2B5EF4-FFF2-40B4-BE49-F238E27FC236}">
                <a16:creationId xmlns:a16="http://schemas.microsoft.com/office/drawing/2014/main" id="{1F833B3C-F729-4256-A19E-F02739F5D0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5638" y="471488"/>
            <a:ext cx="1052512" cy="1108075"/>
          </a:xfrm>
          <a:prstGeom prst="ellipse">
            <a:avLst/>
          </a:prstGeom>
          <a:noFill/>
          <a:ln w="114300">
            <a:solidFill>
              <a:srgbClr val="99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/>
          </a:p>
        </p:txBody>
      </p:sp>
      <p:sp>
        <p:nvSpPr>
          <p:cNvPr id="19463" name="Oval 7">
            <a:extLst>
              <a:ext uri="{FF2B5EF4-FFF2-40B4-BE49-F238E27FC236}">
                <a16:creationId xmlns:a16="http://schemas.microsoft.com/office/drawing/2014/main" id="{DD21818A-0D3B-4D4F-802C-FFBACECCBD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2038" y="1427163"/>
            <a:ext cx="1052512" cy="1108075"/>
          </a:xfrm>
          <a:prstGeom prst="ellipse">
            <a:avLst/>
          </a:prstGeom>
          <a:noFill/>
          <a:ln w="114300">
            <a:solidFill>
              <a:srgbClr val="99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/>
          </a:p>
        </p:txBody>
      </p:sp>
      <p:sp>
        <p:nvSpPr>
          <p:cNvPr id="19464" name="Oval 8">
            <a:extLst>
              <a:ext uri="{FF2B5EF4-FFF2-40B4-BE49-F238E27FC236}">
                <a16:creationId xmlns:a16="http://schemas.microsoft.com/office/drawing/2014/main" id="{1ADBCA7B-B031-4571-8B03-8679079466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72350" y="4600575"/>
            <a:ext cx="1052513" cy="1108075"/>
          </a:xfrm>
          <a:prstGeom prst="ellipse">
            <a:avLst/>
          </a:prstGeom>
          <a:noFill/>
          <a:ln w="114300">
            <a:solidFill>
              <a:srgbClr val="99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/>
          </a:p>
        </p:txBody>
      </p:sp>
      <p:sp>
        <p:nvSpPr>
          <p:cNvPr id="19465" name="Oval 9">
            <a:extLst>
              <a:ext uri="{FF2B5EF4-FFF2-40B4-BE49-F238E27FC236}">
                <a16:creationId xmlns:a16="http://schemas.microsoft.com/office/drawing/2014/main" id="{A15A39CA-33DF-48DC-9B8B-B357276D26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850" y="1428750"/>
            <a:ext cx="1052513" cy="1108075"/>
          </a:xfrm>
          <a:prstGeom prst="ellipse">
            <a:avLst/>
          </a:prstGeom>
          <a:noFill/>
          <a:ln w="114300">
            <a:solidFill>
              <a:srgbClr val="99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/>
          </a:p>
        </p:txBody>
      </p:sp>
      <p:sp>
        <p:nvSpPr>
          <p:cNvPr id="19466" name="Oval 10">
            <a:extLst>
              <a:ext uri="{FF2B5EF4-FFF2-40B4-BE49-F238E27FC236}">
                <a16:creationId xmlns:a16="http://schemas.microsoft.com/office/drawing/2014/main" id="{435F6A97-0B07-4F64-B475-A413029405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025" y="4324350"/>
            <a:ext cx="1052513" cy="1108075"/>
          </a:xfrm>
          <a:prstGeom prst="ellipse">
            <a:avLst/>
          </a:prstGeom>
          <a:noFill/>
          <a:ln w="114300">
            <a:solidFill>
              <a:srgbClr val="99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/>
          </a:p>
        </p:txBody>
      </p:sp>
      <p:sp>
        <p:nvSpPr>
          <p:cNvPr id="19467" name="Oval 11">
            <a:extLst>
              <a:ext uri="{FF2B5EF4-FFF2-40B4-BE49-F238E27FC236}">
                <a16:creationId xmlns:a16="http://schemas.microsoft.com/office/drawing/2014/main" id="{EFE429E1-A749-49B0-9F71-21329BEF38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888" y="2841625"/>
            <a:ext cx="1052512" cy="1108075"/>
          </a:xfrm>
          <a:prstGeom prst="ellipse">
            <a:avLst/>
          </a:prstGeom>
          <a:noFill/>
          <a:ln w="114300">
            <a:solidFill>
              <a:srgbClr val="99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/>
          </a:p>
        </p:txBody>
      </p:sp>
      <p:sp>
        <p:nvSpPr>
          <p:cNvPr id="19468" name="Oval 12">
            <a:extLst>
              <a:ext uri="{FF2B5EF4-FFF2-40B4-BE49-F238E27FC236}">
                <a16:creationId xmlns:a16="http://schemas.microsoft.com/office/drawing/2014/main" id="{A8F3E1B1-1119-4585-A179-FF033FCB4D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6313" y="5403850"/>
            <a:ext cx="1052512" cy="1108075"/>
          </a:xfrm>
          <a:prstGeom prst="ellipse">
            <a:avLst/>
          </a:prstGeom>
          <a:noFill/>
          <a:ln w="114300">
            <a:solidFill>
              <a:srgbClr val="99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/>
          </a:p>
        </p:txBody>
      </p:sp>
      <p:sp>
        <p:nvSpPr>
          <p:cNvPr id="19469" name="Oval 13">
            <a:extLst>
              <a:ext uri="{FF2B5EF4-FFF2-40B4-BE49-F238E27FC236}">
                <a16:creationId xmlns:a16="http://schemas.microsoft.com/office/drawing/2014/main" id="{A1518F7D-AB0E-4810-9ACE-DE62A1ADD3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6325" y="3048000"/>
            <a:ext cx="1052513" cy="1108075"/>
          </a:xfrm>
          <a:prstGeom prst="ellipse">
            <a:avLst/>
          </a:prstGeom>
          <a:noFill/>
          <a:ln w="114300">
            <a:solidFill>
              <a:srgbClr val="99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/>
          </a:p>
        </p:txBody>
      </p:sp>
      <p:sp>
        <p:nvSpPr>
          <p:cNvPr id="141326" name="Text Box 14">
            <a:extLst>
              <a:ext uri="{FF2B5EF4-FFF2-40B4-BE49-F238E27FC236}">
                <a16:creationId xmlns:a16="http://schemas.microsoft.com/office/drawing/2014/main" id="{8339045D-BE6E-49E7-98E2-0BB9497940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150" y="1470025"/>
            <a:ext cx="1023938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143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u="none">
                <a:latin typeface="Times New Roman" panose="02020603050405020304" pitchFamily="18" charset="0"/>
              </a:rPr>
              <a:t>Mega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u="none">
                <a:latin typeface="Times New Roman" panose="02020603050405020304" pitchFamily="18" charset="0"/>
              </a:rPr>
              <a:t>M</a:t>
            </a:r>
          </a:p>
        </p:txBody>
      </p:sp>
      <p:sp>
        <p:nvSpPr>
          <p:cNvPr id="141327" name="Text Box 15">
            <a:extLst>
              <a:ext uri="{FF2B5EF4-FFF2-40B4-BE49-F238E27FC236}">
                <a16:creationId xmlns:a16="http://schemas.microsoft.com/office/drawing/2014/main" id="{ACCE4BFF-9326-4ED3-A5BC-05C2409891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300" y="2924175"/>
            <a:ext cx="1023938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143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u="none">
                <a:latin typeface="Times New Roman" panose="02020603050405020304" pitchFamily="18" charset="0"/>
              </a:rPr>
              <a:t>Kilo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u="none">
                <a:latin typeface="Times New Roman" panose="02020603050405020304" pitchFamily="18" charset="0"/>
              </a:rPr>
              <a:t>k</a:t>
            </a:r>
          </a:p>
        </p:txBody>
      </p:sp>
      <p:sp>
        <p:nvSpPr>
          <p:cNvPr id="141328" name="Text Box 16">
            <a:extLst>
              <a:ext uri="{FF2B5EF4-FFF2-40B4-BE49-F238E27FC236}">
                <a16:creationId xmlns:a16="http://schemas.microsoft.com/office/drawing/2014/main" id="{2B42F7C9-0801-4FA8-80CA-621D2A8A45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4588" y="3117850"/>
            <a:ext cx="1023937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143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u="none">
                <a:latin typeface="Times New Roman" panose="02020603050405020304" pitchFamily="18" charset="0"/>
              </a:rPr>
              <a:t>milli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u="none">
                <a:latin typeface="Times New Roman" panose="02020603050405020304" pitchFamily="18" charset="0"/>
              </a:rPr>
              <a:t>m</a:t>
            </a:r>
          </a:p>
        </p:txBody>
      </p:sp>
      <p:sp>
        <p:nvSpPr>
          <p:cNvPr id="141329" name="Text Box 17">
            <a:extLst>
              <a:ext uri="{FF2B5EF4-FFF2-40B4-BE49-F238E27FC236}">
                <a16:creationId xmlns:a16="http://schemas.microsoft.com/office/drawing/2014/main" id="{22584C74-7A19-41D2-A42F-3D87AC7BE7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6325" y="1525588"/>
            <a:ext cx="1023938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143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u="none">
                <a:latin typeface="Times New Roman" panose="02020603050405020304" pitchFamily="18" charset="0"/>
              </a:rPr>
              <a:t>micro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u="none">
                <a:latin typeface="Times New Roman" panose="02020603050405020304" pitchFamily="18" charset="0"/>
              </a:rPr>
              <a:t>u</a:t>
            </a:r>
          </a:p>
        </p:txBody>
      </p:sp>
      <p:sp>
        <p:nvSpPr>
          <p:cNvPr id="141330" name="Text Box 18">
            <a:extLst>
              <a:ext uri="{FF2B5EF4-FFF2-40B4-BE49-F238E27FC236}">
                <a16:creationId xmlns:a16="http://schemas.microsoft.com/office/drawing/2014/main" id="{17E02453-7094-48C4-A8D2-79EEFA399F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7438" y="4668838"/>
            <a:ext cx="1023937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143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u="none">
                <a:latin typeface="Times New Roman" panose="02020603050405020304" pitchFamily="18" charset="0"/>
              </a:rPr>
              <a:t>centi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u="none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41331" name="Text Box 19">
            <a:extLst>
              <a:ext uri="{FF2B5EF4-FFF2-40B4-BE49-F238E27FC236}">
                <a16:creationId xmlns:a16="http://schemas.microsoft.com/office/drawing/2014/main" id="{7F6BA5DD-9BF9-417E-8F79-089149542C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4063" y="5446713"/>
            <a:ext cx="1023937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143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u="none">
                <a:latin typeface="Times New Roman" panose="02020603050405020304" pitchFamily="18" charset="0"/>
              </a:rPr>
              <a:t>deci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u="none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41332" name="Text Box 20">
            <a:extLst>
              <a:ext uri="{FF2B5EF4-FFF2-40B4-BE49-F238E27FC236}">
                <a16:creationId xmlns:a16="http://schemas.microsoft.com/office/drawing/2014/main" id="{D7D4DF0B-A8E8-4161-8C0E-8E1EF1F1BF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888" y="4419600"/>
            <a:ext cx="1023937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143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u="none">
                <a:latin typeface="Times New Roman" panose="02020603050405020304" pitchFamily="18" charset="0"/>
              </a:rPr>
              <a:t>hecto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u="none">
                <a:latin typeface="Times New Roman" panose="02020603050405020304" pitchFamily="18" charset="0"/>
              </a:rPr>
              <a:t>h</a:t>
            </a:r>
          </a:p>
        </p:txBody>
      </p:sp>
      <p:sp>
        <p:nvSpPr>
          <p:cNvPr id="141333" name="Text Box 21">
            <a:extLst>
              <a:ext uri="{FF2B5EF4-FFF2-40B4-BE49-F238E27FC236}">
                <a16:creationId xmlns:a16="http://schemas.microsoft.com/office/drawing/2014/main" id="{9FCD7373-9862-46D6-82E4-220C97D42E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2013" y="442913"/>
            <a:ext cx="1023937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143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u="none">
                <a:latin typeface="Times New Roman" panose="02020603050405020304" pitchFamily="18" charset="0"/>
              </a:rPr>
              <a:t>Giga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u="none">
                <a:latin typeface="Times New Roman" panose="02020603050405020304" pitchFamily="18" charset="0"/>
              </a:rPr>
              <a:t>G</a:t>
            </a:r>
          </a:p>
        </p:txBody>
      </p:sp>
      <p:sp>
        <p:nvSpPr>
          <p:cNvPr id="141334" name="Text Box 22">
            <a:extLst>
              <a:ext uri="{FF2B5EF4-FFF2-40B4-BE49-F238E27FC236}">
                <a16:creationId xmlns:a16="http://schemas.microsoft.com/office/drawing/2014/main" id="{E03AC429-467A-4756-B8A5-9BABC28899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472113"/>
            <a:ext cx="1023938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143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u="none">
                <a:latin typeface="Times New Roman" panose="02020603050405020304" pitchFamily="18" charset="0"/>
              </a:rPr>
              <a:t>deka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u="none">
                <a:latin typeface="Times New Roman" panose="02020603050405020304" pitchFamily="18" charset="0"/>
              </a:rPr>
              <a:t>da</a:t>
            </a:r>
          </a:p>
        </p:txBody>
      </p:sp>
      <p:sp>
        <p:nvSpPr>
          <p:cNvPr id="141335" name="Text Box 23">
            <a:extLst>
              <a:ext uri="{FF2B5EF4-FFF2-40B4-BE49-F238E27FC236}">
                <a16:creationId xmlns:a16="http://schemas.microsoft.com/office/drawing/2014/main" id="{0059E6D6-AFC4-45C8-ADB9-7EC5402221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9925" y="541338"/>
            <a:ext cx="1023938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143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u="none">
                <a:latin typeface="Times New Roman" panose="02020603050405020304" pitchFamily="18" charset="0"/>
              </a:rPr>
              <a:t>nano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u="none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19480" name="Line 24">
            <a:extLst>
              <a:ext uri="{FF2B5EF4-FFF2-40B4-BE49-F238E27FC236}">
                <a16:creationId xmlns:a16="http://schemas.microsoft.com/office/drawing/2014/main" id="{D2127C5F-A285-401F-9725-0479755CCF61}"/>
              </a:ext>
            </a:extLst>
          </p:cNvPr>
          <p:cNvSpPr>
            <a:spLocks noChangeShapeType="1"/>
          </p:cNvSpPr>
          <p:nvPr/>
        </p:nvSpPr>
        <p:spPr bwMode="auto">
          <a:xfrm>
            <a:off x="3159125" y="1301750"/>
            <a:ext cx="830263" cy="749300"/>
          </a:xfrm>
          <a:prstGeom prst="line">
            <a:avLst/>
          </a:prstGeom>
          <a:noFill/>
          <a:ln w="1143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9481" name="Line 25">
            <a:extLst>
              <a:ext uri="{FF2B5EF4-FFF2-40B4-BE49-F238E27FC236}">
                <a16:creationId xmlns:a16="http://schemas.microsoft.com/office/drawing/2014/main" id="{6DDB0580-82B2-4913-8C19-98970C8B5676}"/>
              </a:ext>
            </a:extLst>
          </p:cNvPr>
          <p:cNvSpPr>
            <a:spLocks noChangeShapeType="1"/>
          </p:cNvSpPr>
          <p:nvPr/>
        </p:nvSpPr>
        <p:spPr bwMode="auto">
          <a:xfrm>
            <a:off x="1690688" y="2244725"/>
            <a:ext cx="2160587" cy="636588"/>
          </a:xfrm>
          <a:prstGeom prst="line">
            <a:avLst/>
          </a:prstGeom>
          <a:noFill/>
          <a:ln w="1143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9482" name="Line 26">
            <a:extLst>
              <a:ext uri="{FF2B5EF4-FFF2-40B4-BE49-F238E27FC236}">
                <a16:creationId xmlns:a16="http://schemas.microsoft.com/office/drawing/2014/main" id="{13121A33-BCA2-44FB-A73F-E1A7B3FFD7C2}"/>
              </a:ext>
            </a:extLst>
          </p:cNvPr>
          <p:cNvSpPr>
            <a:spLocks noChangeShapeType="1"/>
          </p:cNvSpPr>
          <p:nvPr/>
        </p:nvSpPr>
        <p:spPr bwMode="auto">
          <a:xfrm>
            <a:off x="1690688" y="3490913"/>
            <a:ext cx="1855787" cy="28575"/>
          </a:xfrm>
          <a:prstGeom prst="line">
            <a:avLst/>
          </a:prstGeom>
          <a:noFill/>
          <a:ln w="1143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9483" name="Line 27">
            <a:extLst>
              <a:ext uri="{FF2B5EF4-FFF2-40B4-BE49-F238E27FC236}">
                <a16:creationId xmlns:a16="http://schemas.microsoft.com/office/drawing/2014/main" id="{8F756D2F-F4C2-4E32-8A81-23A44BD9C74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35125" y="4378325"/>
            <a:ext cx="2049463" cy="636588"/>
          </a:xfrm>
          <a:prstGeom prst="line">
            <a:avLst/>
          </a:prstGeom>
          <a:noFill/>
          <a:ln w="1143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9484" name="Line 28">
            <a:extLst>
              <a:ext uri="{FF2B5EF4-FFF2-40B4-BE49-F238E27FC236}">
                <a16:creationId xmlns:a16="http://schemas.microsoft.com/office/drawing/2014/main" id="{CC598D66-7DF3-4FDA-8951-1B8C61F4F06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41675" y="5292725"/>
            <a:ext cx="665163" cy="331788"/>
          </a:xfrm>
          <a:prstGeom prst="line">
            <a:avLst/>
          </a:prstGeom>
          <a:noFill/>
          <a:ln w="1143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9485" name="Line 29">
            <a:extLst>
              <a:ext uri="{FF2B5EF4-FFF2-40B4-BE49-F238E27FC236}">
                <a16:creationId xmlns:a16="http://schemas.microsoft.com/office/drawing/2014/main" id="{F32197A6-94AE-42E7-8E12-4A3E2F607EA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987925" y="5319713"/>
            <a:ext cx="830263" cy="415925"/>
          </a:xfrm>
          <a:prstGeom prst="line">
            <a:avLst/>
          </a:prstGeom>
          <a:noFill/>
          <a:ln w="1143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9486" name="Line 30">
            <a:extLst>
              <a:ext uri="{FF2B5EF4-FFF2-40B4-BE49-F238E27FC236}">
                <a16:creationId xmlns:a16="http://schemas.microsoft.com/office/drawing/2014/main" id="{31DBE482-2C04-4E27-A2CD-F9FC07C69DD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208588" y="4405313"/>
            <a:ext cx="2162175" cy="527050"/>
          </a:xfrm>
          <a:prstGeom prst="line">
            <a:avLst/>
          </a:prstGeom>
          <a:noFill/>
          <a:ln w="1143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9487" name="Line 31">
            <a:extLst>
              <a:ext uri="{FF2B5EF4-FFF2-40B4-BE49-F238E27FC236}">
                <a16:creationId xmlns:a16="http://schemas.microsoft.com/office/drawing/2014/main" id="{E7C1BEAC-F7C8-45FA-AB62-1CE42D5AC86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403850" y="3519488"/>
            <a:ext cx="1938338" cy="111125"/>
          </a:xfrm>
          <a:prstGeom prst="line">
            <a:avLst/>
          </a:prstGeom>
          <a:noFill/>
          <a:ln w="1143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9488" name="Line 32">
            <a:extLst>
              <a:ext uri="{FF2B5EF4-FFF2-40B4-BE49-F238E27FC236}">
                <a16:creationId xmlns:a16="http://schemas.microsoft.com/office/drawing/2014/main" id="{C5E6BB3F-9BFC-4F18-A287-23807055695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19713" y="2160588"/>
            <a:ext cx="2051050" cy="500062"/>
          </a:xfrm>
          <a:prstGeom prst="line">
            <a:avLst/>
          </a:prstGeom>
          <a:noFill/>
          <a:ln w="1143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9489" name="Line 33">
            <a:extLst>
              <a:ext uri="{FF2B5EF4-FFF2-40B4-BE49-F238E27FC236}">
                <a16:creationId xmlns:a16="http://schemas.microsoft.com/office/drawing/2014/main" id="{C9C1BE8C-815D-4ACE-A6BC-0D9B8AD11FC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14913" y="1357313"/>
            <a:ext cx="720725" cy="693737"/>
          </a:xfrm>
          <a:prstGeom prst="line">
            <a:avLst/>
          </a:prstGeom>
          <a:noFill/>
          <a:ln w="1143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4" grpId="0"/>
      <p:bldP spid="141326" grpId="0"/>
      <p:bldP spid="141327" grpId="0"/>
      <p:bldP spid="141328" grpId="0"/>
      <p:bldP spid="141329" grpId="0"/>
      <p:bldP spid="141330" grpId="0"/>
      <p:bldP spid="141331" grpId="0"/>
      <p:bldP spid="141332" grpId="0"/>
      <p:bldP spid="141333" grpId="0"/>
      <p:bldP spid="141334" grpId="0"/>
      <p:bldP spid="14133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>
            <a:extLst>
              <a:ext uri="{FF2B5EF4-FFF2-40B4-BE49-F238E27FC236}">
                <a16:creationId xmlns:a16="http://schemas.microsoft.com/office/drawing/2014/main" id="{BDACA932-BF42-409C-9DE0-C21C71B538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0975" y="1938338"/>
            <a:ext cx="1108075" cy="319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143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u="none">
                <a:latin typeface="Times New Roman" panose="02020603050405020304" pitchFamily="18" charset="0"/>
              </a:rPr>
              <a:t>m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u="none">
                <a:latin typeface="Times New Roman" panose="02020603050405020304" pitchFamily="18" charset="0"/>
              </a:rPr>
              <a:t>mol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u="none">
                <a:latin typeface="Times New Roman" panose="02020603050405020304" pitchFamily="18" charset="0"/>
              </a:rPr>
              <a:t>L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u="none">
                <a:latin typeface="Times New Roman" panose="02020603050405020304" pitchFamily="18" charset="0"/>
              </a:rPr>
              <a:t>s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u="none">
                <a:latin typeface="Times New Roman" panose="02020603050405020304" pitchFamily="18" charset="0"/>
              </a:rPr>
              <a:t>**g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u="none">
                <a:latin typeface="Times New Roman" panose="02020603050405020304" pitchFamily="18" charset="0"/>
              </a:rPr>
              <a:t>t</a:t>
            </a:r>
          </a:p>
        </p:txBody>
      </p:sp>
      <p:sp>
        <p:nvSpPr>
          <p:cNvPr id="20483" name="Oval 3">
            <a:extLst>
              <a:ext uri="{FF2B5EF4-FFF2-40B4-BE49-F238E27FC236}">
                <a16:creationId xmlns:a16="http://schemas.microsoft.com/office/drawing/2014/main" id="{F738B5AA-067D-45BD-9020-AE92C9F108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1828800"/>
            <a:ext cx="1608138" cy="3768725"/>
          </a:xfrm>
          <a:prstGeom prst="ellipse">
            <a:avLst/>
          </a:prstGeom>
          <a:noFill/>
          <a:ln w="1143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/>
          </a:p>
        </p:txBody>
      </p:sp>
      <p:sp>
        <p:nvSpPr>
          <p:cNvPr id="20484" name="Oval 4">
            <a:extLst>
              <a:ext uri="{FF2B5EF4-FFF2-40B4-BE49-F238E27FC236}">
                <a16:creationId xmlns:a16="http://schemas.microsoft.com/office/drawing/2014/main" id="{FF0DE7E1-790D-4078-90DF-13CC1E780C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9163" y="360363"/>
            <a:ext cx="1052512" cy="1108075"/>
          </a:xfrm>
          <a:prstGeom prst="ellipse">
            <a:avLst/>
          </a:prstGeom>
          <a:noFill/>
          <a:ln w="114300">
            <a:solidFill>
              <a:srgbClr val="99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/>
          </a:p>
        </p:txBody>
      </p:sp>
      <p:sp>
        <p:nvSpPr>
          <p:cNvPr id="20485" name="Oval 5">
            <a:extLst>
              <a:ext uri="{FF2B5EF4-FFF2-40B4-BE49-F238E27FC236}">
                <a16:creationId xmlns:a16="http://schemas.microsoft.com/office/drawing/2014/main" id="{E4D246AD-E22A-4572-8EE2-7CA89BF0C8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9925" y="5418138"/>
            <a:ext cx="1052513" cy="1108075"/>
          </a:xfrm>
          <a:prstGeom prst="ellipse">
            <a:avLst/>
          </a:prstGeom>
          <a:noFill/>
          <a:ln w="114300">
            <a:solidFill>
              <a:srgbClr val="99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/>
          </a:p>
        </p:txBody>
      </p:sp>
      <p:sp>
        <p:nvSpPr>
          <p:cNvPr id="20486" name="Oval 6">
            <a:extLst>
              <a:ext uri="{FF2B5EF4-FFF2-40B4-BE49-F238E27FC236}">
                <a16:creationId xmlns:a16="http://schemas.microsoft.com/office/drawing/2014/main" id="{6CE22C56-1EBC-4C01-8DCF-E033CE4A95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5638" y="471488"/>
            <a:ext cx="1052512" cy="1108075"/>
          </a:xfrm>
          <a:prstGeom prst="ellipse">
            <a:avLst/>
          </a:prstGeom>
          <a:noFill/>
          <a:ln w="114300">
            <a:solidFill>
              <a:srgbClr val="99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/>
          </a:p>
        </p:txBody>
      </p:sp>
      <p:sp>
        <p:nvSpPr>
          <p:cNvPr id="20487" name="Oval 7">
            <a:extLst>
              <a:ext uri="{FF2B5EF4-FFF2-40B4-BE49-F238E27FC236}">
                <a16:creationId xmlns:a16="http://schemas.microsoft.com/office/drawing/2014/main" id="{6746720F-B04A-4BF9-86A0-FEB2DC9E7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2038" y="1427163"/>
            <a:ext cx="1052512" cy="1108075"/>
          </a:xfrm>
          <a:prstGeom prst="ellipse">
            <a:avLst/>
          </a:prstGeom>
          <a:noFill/>
          <a:ln w="114300">
            <a:solidFill>
              <a:srgbClr val="99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/>
          </a:p>
        </p:txBody>
      </p:sp>
      <p:sp>
        <p:nvSpPr>
          <p:cNvPr id="20488" name="Oval 8">
            <a:extLst>
              <a:ext uri="{FF2B5EF4-FFF2-40B4-BE49-F238E27FC236}">
                <a16:creationId xmlns:a16="http://schemas.microsoft.com/office/drawing/2014/main" id="{CED5CCA3-6A66-4A97-9978-6DDC5BB797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72350" y="4600575"/>
            <a:ext cx="1052513" cy="1108075"/>
          </a:xfrm>
          <a:prstGeom prst="ellipse">
            <a:avLst/>
          </a:prstGeom>
          <a:noFill/>
          <a:ln w="114300">
            <a:solidFill>
              <a:srgbClr val="99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/>
          </a:p>
        </p:txBody>
      </p:sp>
      <p:sp>
        <p:nvSpPr>
          <p:cNvPr id="20489" name="Oval 9">
            <a:extLst>
              <a:ext uri="{FF2B5EF4-FFF2-40B4-BE49-F238E27FC236}">
                <a16:creationId xmlns:a16="http://schemas.microsoft.com/office/drawing/2014/main" id="{6753DC00-36C0-4834-B662-43A320A6A1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850" y="1428750"/>
            <a:ext cx="1052513" cy="1108075"/>
          </a:xfrm>
          <a:prstGeom prst="ellipse">
            <a:avLst/>
          </a:prstGeom>
          <a:noFill/>
          <a:ln w="114300">
            <a:solidFill>
              <a:srgbClr val="99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/>
          </a:p>
        </p:txBody>
      </p:sp>
      <p:sp>
        <p:nvSpPr>
          <p:cNvPr id="20490" name="Oval 10">
            <a:extLst>
              <a:ext uri="{FF2B5EF4-FFF2-40B4-BE49-F238E27FC236}">
                <a16:creationId xmlns:a16="http://schemas.microsoft.com/office/drawing/2014/main" id="{930EE15A-1A49-43D5-AF3F-0EA87CEADF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025" y="4324350"/>
            <a:ext cx="1052513" cy="1108075"/>
          </a:xfrm>
          <a:prstGeom prst="ellipse">
            <a:avLst/>
          </a:prstGeom>
          <a:noFill/>
          <a:ln w="114300">
            <a:solidFill>
              <a:srgbClr val="99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/>
          </a:p>
        </p:txBody>
      </p:sp>
      <p:sp>
        <p:nvSpPr>
          <p:cNvPr id="20491" name="Oval 11">
            <a:extLst>
              <a:ext uri="{FF2B5EF4-FFF2-40B4-BE49-F238E27FC236}">
                <a16:creationId xmlns:a16="http://schemas.microsoft.com/office/drawing/2014/main" id="{2FA093BA-F01D-40F7-AD65-24AFA1785B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888" y="2841625"/>
            <a:ext cx="1052512" cy="1108075"/>
          </a:xfrm>
          <a:prstGeom prst="ellipse">
            <a:avLst/>
          </a:prstGeom>
          <a:noFill/>
          <a:ln w="114300">
            <a:solidFill>
              <a:srgbClr val="99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/>
          </a:p>
        </p:txBody>
      </p:sp>
      <p:sp>
        <p:nvSpPr>
          <p:cNvPr id="20492" name="Oval 12">
            <a:extLst>
              <a:ext uri="{FF2B5EF4-FFF2-40B4-BE49-F238E27FC236}">
                <a16:creationId xmlns:a16="http://schemas.microsoft.com/office/drawing/2014/main" id="{51D350CA-2F2D-4281-A3B0-C7531AF87B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6313" y="5403850"/>
            <a:ext cx="1052512" cy="1108075"/>
          </a:xfrm>
          <a:prstGeom prst="ellipse">
            <a:avLst/>
          </a:prstGeom>
          <a:noFill/>
          <a:ln w="114300">
            <a:solidFill>
              <a:srgbClr val="99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/>
          </a:p>
        </p:txBody>
      </p:sp>
      <p:sp>
        <p:nvSpPr>
          <p:cNvPr id="20493" name="Oval 13">
            <a:extLst>
              <a:ext uri="{FF2B5EF4-FFF2-40B4-BE49-F238E27FC236}">
                <a16:creationId xmlns:a16="http://schemas.microsoft.com/office/drawing/2014/main" id="{CB5A0A6A-AD66-4210-9CA9-D74C8E8726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6325" y="3048000"/>
            <a:ext cx="1052513" cy="1108075"/>
          </a:xfrm>
          <a:prstGeom prst="ellipse">
            <a:avLst/>
          </a:prstGeom>
          <a:noFill/>
          <a:ln w="114300">
            <a:solidFill>
              <a:srgbClr val="99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/>
          </a:p>
        </p:txBody>
      </p:sp>
      <p:sp>
        <p:nvSpPr>
          <p:cNvPr id="20494" name="Text Box 14">
            <a:extLst>
              <a:ext uri="{FF2B5EF4-FFF2-40B4-BE49-F238E27FC236}">
                <a16:creationId xmlns:a16="http://schemas.microsoft.com/office/drawing/2014/main" id="{7FB68D04-D0C2-4FC1-9CE5-76D04E3D1C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150" y="1470025"/>
            <a:ext cx="1023938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143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u="none">
                <a:latin typeface="Times New Roman" panose="02020603050405020304" pitchFamily="18" charset="0"/>
              </a:rPr>
              <a:t>Meg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u="none">
                <a:latin typeface="Times New Roman" panose="02020603050405020304" pitchFamily="18" charset="0"/>
              </a:rPr>
              <a:t>M</a:t>
            </a:r>
          </a:p>
        </p:txBody>
      </p:sp>
      <p:sp>
        <p:nvSpPr>
          <p:cNvPr id="20495" name="Text Box 15">
            <a:extLst>
              <a:ext uri="{FF2B5EF4-FFF2-40B4-BE49-F238E27FC236}">
                <a16:creationId xmlns:a16="http://schemas.microsoft.com/office/drawing/2014/main" id="{E6CC9A11-B838-4ED4-B945-AC327E8791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300" y="2924175"/>
            <a:ext cx="1023938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143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u="none">
                <a:latin typeface="Times New Roman" panose="02020603050405020304" pitchFamily="18" charset="0"/>
              </a:rPr>
              <a:t>Kilo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u="none">
                <a:latin typeface="Times New Roman" panose="02020603050405020304" pitchFamily="18" charset="0"/>
              </a:rPr>
              <a:t>k</a:t>
            </a:r>
          </a:p>
        </p:txBody>
      </p:sp>
      <p:sp>
        <p:nvSpPr>
          <p:cNvPr id="20496" name="Text Box 16">
            <a:extLst>
              <a:ext uri="{FF2B5EF4-FFF2-40B4-BE49-F238E27FC236}">
                <a16:creationId xmlns:a16="http://schemas.microsoft.com/office/drawing/2014/main" id="{6FFBD7A5-7B32-4C1B-8A53-B59E19128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4588" y="3117850"/>
            <a:ext cx="1023937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143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u="none">
                <a:latin typeface="Times New Roman" panose="02020603050405020304" pitchFamily="18" charset="0"/>
              </a:rPr>
              <a:t>milli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u="none">
                <a:latin typeface="Times New Roman" panose="02020603050405020304" pitchFamily="18" charset="0"/>
              </a:rPr>
              <a:t>m</a:t>
            </a:r>
          </a:p>
        </p:txBody>
      </p:sp>
      <p:sp>
        <p:nvSpPr>
          <p:cNvPr id="20497" name="Text Box 17">
            <a:extLst>
              <a:ext uri="{FF2B5EF4-FFF2-40B4-BE49-F238E27FC236}">
                <a16:creationId xmlns:a16="http://schemas.microsoft.com/office/drawing/2014/main" id="{1EB5BA9E-0089-4566-9F26-7684D4DD25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6325" y="1525588"/>
            <a:ext cx="1023938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143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u="none">
                <a:latin typeface="Times New Roman" panose="02020603050405020304" pitchFamily="18" charset="0"/>
              </a:rPr>
              <a:t>micro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u="none">
                <a:latin typeface="Times New Roman" panose="02020603050405020304" pitchFamily="18" charset="0"/>
              </a:rPr>
              <a:t>u</a:t>
            </a:r>
          </a:p>
        </p:txBody>
      </p:sp>
      <p:sp>
        <p:nvSpPr>
          <p:cNvPr id="20498" name="Text Box 18">
            <a:extLst>
              <a:ext uri="{FF2B5EF4-FFF2-40B4-BE49-F238E27FC236}">
                <a16:creationId xmlns:a16="http://schemas.microsoft.com/office/drawing/2014/main" id="{3DDA41F6-6515-48B6-BEDA-7D4265722E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7438" y="4668838"/>
            <a:ext cx="1023937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143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u="none">
                <a:latin typeface="Times New Roman" panose="02020603050405020304" pitchFamily="18" charset="0"/>
              </a:rPr>
              <a:t>centi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u="none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20499" name="Text Box 19">
            <a:extLst>
              <a:ext uri="{FF2B5EF4-FFF2-40B4-BE49-F238E27FC236}">
                <a16:creationId xmlns:a16="http://schemas.microsoft.com/office/drawing/2014/main" id="{F1191598-AA11-4483-A6E9-2D8918FBD2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4063" y="5446713"/>
            <a:ext cx="1023937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143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u="none">
                <a:latin typeface="Times New Roman" panose="02020603050405020304" pitchFamily="18" charset="0"/>
              </a:rPr>
              <a:t>deci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u="none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20500" name="Text Box 20">
            <a:extLst>
              <a:ext uri="{FF2B5EF4-FFF2-40B4-BE49-F238E27FC236}">
                <a16:creationId xmlns:a16="http://schemas.microsoft.com/office/drawing/2014/main" id="{C66DE1A4-AF42-4356-8189-07E14D9D3B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888" y="4419600"/>
            <a:ext cx="1023937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143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u="none">
                <a:latin typeface="Times New Roman" panose="02020603050405020304" pitchFamily="18" charset="0"/>
              </a:rPr>
              <a:t>hecto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u="none">
                <a:latin typeface="Times New Roman" panose="02020603050405020304" pitchFamily="18" charset="0"/>
              </a:rPr>
              <a:t>h</a:t>
            </a:r>
          </a:p>
        </p:txBody>
      </p:sp>
      <p:sp>
        <p:nvSpPr>
          <p:cNvPr id="20501" name="Text Box 21">
            <a:extLst>
              <a:ext uri="{FF2B5EF4-FFF2-40B4-BE49-F238E27FC236}">
                <a16:creationId xmlns:a16="http://schemas.microsoft.com/office/drawing/2014/main" id="{36CB77C7-563B-426D-A030-5E222C37E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2013" y="442913"/>
            <a:ext cx="1023937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143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u="none">
                <a:latin typeface="Times New Roman" panose="02020603050405020304" pitchFamily="18" charset="0"/>
              </a:rPr>
              <a:t>Giga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u="none">
                <a:latin typeface="Times New Roman" panose="02020603050405020304" pitchFamily="18" charset="0"/>
              </a:rPr>
              <a:t>G</a:t>
            </a:r>
          </a:p>
        </p:txBody>
      </p:sp>
      <p:sp>
        <p:nvSpPr>
          <p:cNvPr id="20502" name="Text Box 22">
            <a:extLst>
              <a:ext uri="{FF2B5EF4-FFF2-40B4-BE49-F238E27FC236}">
                <a16:creationId xmlns:a16="http://schemas.microsoft.com/office/drawing/2014/main" id="{1854BB53-11D6-48CD-A434-6E010B0DF5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410200"/>
            <a:ext cx="1198563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143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u="none">
                <a:latin typeface="Times New Roman" panose="02020603050405020304" pitchFamily="18" charset="0"/>
              </a:rPr>
              <a:t>deka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u="none">
                <a:latin typeface="Times New Roman" panose="02020603050405020304" pitchFamily="18" charset="0"/>
              </a:rPr>
              <a:t>da</a:t>
            </a:r>
          </a:p>
        </p:txBody>
      </p:sp>
      <p:sp>
        <p:nvSpPr>
          <p:cNvPr id="20503" name="Text Box 23">
            <a:extLst>
              <a:ext uri="{FF2B5EF4-FFF2-40B4-BE49-F238E27FC236}">
                <a16:creationId xmlns:a16="http://schemas.microsoft.com/office/drawing/2014/main" id="{CA6E44A5-A098-4BED-A555-990B733EA5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9925" y="541338"/>
            <a:ext cx="1023938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143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u="none">
                <a:latin typeface="Times New Roman" panose="02020603050405020304" pitchFamily="18" charset="0"/>
              </a:rPr>
              <a:t>nano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u="none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20504" name="Line 24">
            <a:extLst>
              <a:ext uri="{FF2B5EF4-FFF2-40B4-BE49-F238E27FC236}">
                <a16:creationId xmlns:a16="http://schemas.microsoft.com/office/drawing/2014/main" id="{0FDAF524-D6D2-43B7-930B-F29A026B60ED}"/>
              </a:ext>
            </a:extLst>
          </p:cNvPr>
          <p:cNvSpPr>
            <a:spLocks noChangeShapeType="1"/>
          </p:cNvSpPr>
          <p:nvPr/>
        </p:nvSpPr>
        <p:spPr bwMode="auto">
          <a:xfrm>
            <a:off x="3159125" y="1301750"/>
            <a:ext cx="830263" cy="749300"/>
          </a:xfrm>
          <a:prstGeom prst="line">
            <a:avLst/>
          </a:prstGeom>
          <a:noFill/>
          <a:ln w="1143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0505" name="Line 25">
            <a:extLst>
              <a:ext uri="{FF2B5EF4-FFF2-40B4-BE49-F238E27FC236}">
                <a16:creationId xmlns:a16="http://schemas.microsoft.com/office/drawing/2014/main" id="{30CDAE04-7122-4A08-A2A2-C9E7598FB7CD}"/>
              </a:ext>
            </a:extLst>
          </p:cNvPr>
          <p:cNvSpPr>
            <a:spLocks noChangeShapeType="1"/>
          </p:cNvSpPr>
          <p:nvPr/>
        </p:nvSpPr>
        <p:spPr bwMode="auto">
          <a:xfrm>
            <a:off x="1690688" y="2244725"/>
            <a:ext cx="2160587" cy="636588"/>
          </a:xfrm>
          <a:prstGeom prst="line">
            <a:avLst/>
          </a:prstGeom>
          <a:noFill/>
          <a:ln w="1143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0506" name="Line 26">
            <a:extLst>
              <a:ext uri="{FF2B5EF4-FFF2-40B4-BE49-F238E27FC236}">
                <a16:creationId xmlns:a16="http://schemas.microsoft.com/office/drawing/2014/main" id="{8AF4801B-96BF-4DD3-A795-28E85B555B66}"/>
              </a:ext>
            </a:extLst>
          </p:cNvPr>
          <p:cNvSpPr>
            <a:spLocks noChangeShapeType="1"/>
          </p:cNvSpPr>
          <p:nvPr/>
        </p:nvSpPr>
        <p:spPr bwMode="auto">
          <a:xfrm>
            <a:off x="1690688" y="3490913"/>
            <a:ext cx="1855787" cy="28575"/>
          </a:xfrm>
          <a:prstGeom prst="line">
            <a:avLst/>
          </a:prstGeom>
          <a:noFill/>
          <a:ln w="1143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0507" name="Line 27">
            <a:extLst>
              <a:ext uri="{FF2B5EF4-FFF2-40B4-BE49-F238E27FC236}">
                <a16:creationId xmlns:a16="http://schemas.microsoft.com/office/drawing/2014/main" id="{48BB172C-CD54-41D6-96AC-7D3657BDD7D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35125" y="4378325"/>
            <a:ext cx="2049463" cy="636588"/>
          </a:xfrm>
          <a:prstGeom prst="line">
            <a:avLst/>
          </a:prstGeom>
          <a:noFill/>
          <a:ln w="1143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0508" name="Line 28">
            <a:extLst>
              <a:ext uri="{FF2B5EF4-FFF2-40B4-BE49-F238E27FC236}">
                <a16:creationId xmlns:a16="http://schemas.microsoft.com/office/drawing/2014/main" id="{9F17B9F3-FE13-4E3D-BAE5-ADE57888F2F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41675" y="5292725"/>
            <a:ext cx="665163" cy="331788"/>
          </a:xfrm>
          <a:prstGeom prst="line">
            <a:avLst/>
          </a:prstGeom>
          <a:noFill/>
          <a:ln w="1143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0509" name="Line 29">
            <a:extLst>
              <a:ext uri="{FF2B5EF4-FFF2-40B4-BE49-F238E27FC236}">
                <a16:creationId xmlns:a16="http://schemas.microsoft.com/office/drawing/2014/main" id="{7B11ECB3-DC4D-4EAE-8A6D-B715B308F8C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987925" y="5319713"/>
            <a:ext cx="830263" cy="415925"/>
          </a:xfrm>
          <a:prstGeom prst="line">
            <a:avLst/>
          </a:prstGeom>
          <a:noFill/>
          <a:ln w="1143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0510" name="Line 30">
            <a:extLst>
              <a:ext uri="{FF2B5EF4-FFF2-40B4-BE49-F238E27FC236}">
                <a16:creationId xmlns:a16="http://schemas.microsoft.com/office/drawing/2014/main" id="{F8B695EE-C377-4121-BF1D-68EA78BF867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208588" y="4405313"/>
            <a:ext cx="2162175" cy="527050"/>
          </a:xfrm>
          <a:prstGeom prst="line">
            <a:avLst/>
          </a:prstGeom>
          <a:noFill/>
          <a:ln w="1143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0511" name="Line 31">
            <a:extLst>
              <a:ext uri="{FF2B5EF4-FFF2-40B4-BE49-F238E27FC236}">
                <a16:creationId xmlns:a16="http://schemas.microsoft.com/office/drawing/2014/main" id="{6AF00682-0D7E-4B49-82DF-3472B27D17D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403850" y="3519488"/>
            <a:ext cx="1938338" cy="111125"/>
          </a:xfrm>
          <a:prstGeom prst="line">
            <a:avLst/>
          </a:prstGeom>
          <a:noFill/>
          <a:ln w="1143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0512" name="Line 32">
            <a:extLst>
              <a:ext uri="{FF2B5EF4-FFF2-40B4-BE49-F238E27FC236}">
                <a16:creationId xmlns:a16="http://schemas.microsoft.com/office/drawing/2014/main" id="{47F70C0E-D842-4C65-A97A-A63F44ED5F7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19713" y="2160588"/>
            <a:ext cx="2051050" cy="500062"/>
          </a:xfrm>
          <a:prstGeom prst="line">
            <a:avLst/>
          </a:prstGeom>
          <a:noFill/>
          <a:ln w="1143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0513" name="Line 33">
            <a:extLst>
              <a:ext uri="{FF2B5EF4-FFF2-40B4-BE49-F238E27FC236}">
                <a16:creationId xmlns:a16="http://schemas.microsoft.com/office/drawing/2014/main" id="{123CB20D-BCCB-430F-BF7E-4D378E760B6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14913" y="1357313"/>
            <a:ext cx="720725" cy="693737"/>
          </a:xfrm>
          <a:prstGeom prst="line">
            <a:avLst/>
          </a:prstGeom>
          <a:noFill/>
          <a:ln w="1143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50562" name="Text Box 34">
            <a:extLst>
              <a:ext uri="{FF2B5EF4-FFF2-40B4-BE49-F238E27FC236}">
                <a16:creationId xmlns:a16="http://schemas.microsoft.com/office/drawing/2014/main" id="{3E4D653C-507C-41DE-889F-E5C7998878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524000"/>
            <a:ext cx="10239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143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u="none">
                <a:latin typeface="Times New Roman" panose="02020603050405020304" pitchFamily="18" charset="0"/>
              </a:rPr>
              <a:t>10</a:t>
            </a:r>
            <a:r>
              <a:rPr lang="en-US" altLang="en-US" u="none" baseline="30000"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150564" name="Text Box 36">
            <a:extLst>
              <a:ext uri="{FF2B5EF4-FFF2-40B4-BE49-F238E27FC236}">
                <a16:creationId xmlns:a16="http://schemas.microsoft.com/office/drawing/2014/main" id="{4BEFA9EE-4A76-4602-883D-3832FF82DF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2362200"/>
            <a:ext cx="10239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143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u="none">
                <a:latin typeface="Times New Roman" panose="02020603050405020304" pitchFamily="18" charset="0"/>
              </a:rPr>
              <a:t>10</a:t>
            </a:r>
            <a:r>
              <a:rPr lang="en-US" altLang="en-US" u="none" baseline="30000">
                <a:latin typeface="Times New Roman" panose="02020603050405020304" pitchFamily="18" charset="0"/>
              </a:rPr>
              <a:t>6</a:t>
            </a:r>
            <a:endParaRPr lang="en-US" altLang="en-US" u="none">
              <a:latin typeface="Times New Roman" panose="02020603050405020304" pitchFamily="18" charset="0"/>
            </a:endParaRPr>
          </a:p>
        </p:txBody>
      </p:sp>
      <p:sp>
        <p:nvSpPr>
          <p:cNvPr id="150565" name="Text Box 37">
            <a:extLst>
              <a:ext uri="{FF2B5EF4-FFF2-40B4-BE49-F238E27FC236}">
                <a16:creationId xmlns:a16="http://schemas.microsoft.com/office/drawing/2014/main" id="{F55BC4DD-9906-44CF-9C74-4FE05B018B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3276600"/>
            <a:ext cx="10239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143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u="none">
                <a:latin typeface="Times New Roman" panose="02020603050405020304" pitchFamily="18" charset="0"/>
              </a:rPr>
              <a:t>10</a:t>
            </a:r>
            <a:r>
              <a:rPr lang="en-US" altLang="en-US" u="none" baseline="3000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50566" name="Text Box 38">
            <a:extLst>
              <a:ext uri="{FF2B5EF4-FFF2-40B4-BE49-F238E27FC236}">
                <a16:creationId xmlns:a16="http://schemas.microsoft.com/office/drawing/2014/main" id="{FFA505AC-DFFA-4242-A605-932EEB690D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191000"/>
            <a:ext cx="10239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143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u="none">
                <a:latin typeface="Times New Roman" panose="02020603050405020304" pitchFamily="18" charset="0"/>
              </a:rPr>
              <a:t>10</a:t>
            </a:r>
            <a:r>
              <a:rPr lang="en-US" altLang="en-US" u="none" baseline="300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50567" name="Text Box 39">
            <a:extLst>
              <a:ext uri="{FF2B5EF4-FFF2-40B4-BE49-F238E27FC236}">
                <a16:creationId xmlns:a16="http://schemas.microsoft.com/office/drawing/2014/main" id="{A88BCB4F-C95A-4B78-A7BB-A97741AB95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5105400"/>
            <a:ext cx="10239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143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u="none">
                <a:latin typeface="Times New Roman" panose="02020603050405020304" pitchFamily="18" charset="0"/>
              </a:rPr>
              <a:t>10</a:t>
            </a:r>
            <a:r>
              <a:rPr lang="en-US" altLang="en-US" u="none" baseline="300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50568" name="Text Box 40">
            <a:extLst>
              <a:ext uri="{FF2B5EF4-FFF2-40B4-BE49-F238E27FC236}">
                <a16:creationId xmlns:a16="http://schemas.microsoft.com/office/drawing/2014/main" id="{D41296E7-A6DA-476D-B93B-87FBAB2223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1524000"/>
            <a:ext cx="10239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143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u="none">
                <a:latin typeface="Times New Roman" panose="02020603050405020304" pitchFamily="18" charset="0"/>
              </a:rPr>
              <a:t>10</a:t>
            </a:r>
            <a:r>
              <a:rPr lang="en-US" altLang="en-US" u="none" baseline="30000">
                <a:latin typeface="Times New Roman" panose="02020603050405020304" pitchFamily="18" charset="0"/>
              </a:rPr>
              <a:t>-9</a:t>
            </a:r>
          </a:p>
        </p:txBody>
      </p:sp>
      <p:sp>
        <p:nvSpPr>
          <p:cNvPr id="150569" name="Text Box 41">
            <a:extLst>
              <a:ext uri="{FF2B5EF4-FFF2-40B4-BE49-F238E27FC236}">
                <a16:creationId xmlns:a16="http://schemas.microsoft.com/office/drawing/2014/main" id="{AB1E717D-B2C7-4538-B7BD-CF8C1719DC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2362200"/>
            <a:ext cx="10239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143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u="none">
                <a:latin typeface="Times New Roman" panose="02020603050405020304" pitchFamily="18" charset="0"/>
              </a:rPr>
              <a:t>10</a:t>
            </a:r>
            <a:r>
              <a:rPr lang="en-US" altLang="en-US" u="none" baseline="30000">
                <a:latin typeface="Times New Roman" panose="02020603050405020304" pitchFamily="18" charset="0"/>
              </a:rPr>
              <a:t>-6</a:t>
            </a:r>
          </a:p>
        </p:txBody>
      </p:sp>
      <p:sp>
        <p:nvSpPr>
          <p:cNvPr id="150570" name="Text Box 42">
            <a:extLst>
              <a:ext uri="{FF2B5EF4-FFF2-40B4-BE49-F238E27FC236}">
                <a16:creationId xmlns:a16="http://schemas.microsoft.com/office/drawing/2014/main" id="{44E7687C-2C22-44EE-8F4A-CC6FC3A884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3200400"/>
            <a:ext cx="10239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143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u="none">
                <a:latin typeface="Times New Roman" panose="02020603050405020304" pitchFamily="18" charset="0"/>
              </a:rPr>
              <a:t>10</a:t>
            </a:r>
            <a:r>
              <a:rPr lang="en-US" altLang="en-US" u="none" baseline="30000">
                <a:latin typeface="Times New Roman" panose="02020603050405020304" pitchFamily="18" charset="0"/>
              </a:rPr>
              <a:t>-3</a:t>
            </a:r>
          </a:p>
        </p:txBody>
      </p:sp>
      <p:sp>
        <p:nvSpPr>
          <p:cNvPr id="150571" name="Text Box 43">
            <a:extLst>
              <a:ext uri="{FF2B5EF4-FFF2-40B4-BE49-F238E27FC236}">
                <a16:creationId xmlns:a16="http://schemas.microsoft.com/office/drawing/2014/main" id="{B8238A7D-AEF0-47AF-9B28-F34168AC3A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4267200"/>
            <a:ext cx="10239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143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u="none">
                <a:latin typeface="Times New Roman" panose="02020603050405020304" pitchFamily="18" charset="0"/>
              </a:rPr>
              <a:t>10</a:t>
            </a:r>
            <a:r>
              <a:rPr lang="en-US" altLang="en-US" u="none" baseline="30000">
                <a:latin typeface="Times New Roman" panose="02020603050405020304" pitchFamily="18" charset="0"/>
              </a:rPr>
              <a:t>-2</a:t>
            </a:r>
          </a:p>
        </p:txBody>
      </p:sp>
      <p:sp>
        <p:nvSpPr>
          <p:cNvPr id="150572" name="Text Box 44">
            <a:extLst>
              <a:ext uri="{FF2B5EF4-FFF2-40B4-BE49-F238E27FC236}">
                <a16:creationId xmlns:a16="http://schemas.microsoft.com/office/drawing/2014/main" id="{5D441A70-59F5-4A38-AA8A-FC452921CB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5257800"/>
            <a:ext cx="10239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143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u="none">
                <a:latin typeface="Times New Roman" panose="02020603050405020304" pitchFamily="18" charset="0"/>
              </a:rPr>
              <a:t>10</a:t>
            </a:r>
            <a:r>
              <a:rPr lang="en-US" altLang="en-US" u="none" baseline="30000">
                <a:latin typeface="Times New Roman" panose="02020603050405020304" pitchFamily="18" charset="0"/>
              </a:rPr>
              <a:t>-1</a:t>
            </a:r>
          </a:p>
        </p:txBody>
      </p:sp>
      <p:sp>
        <p:nvSpPr>
          <p:cNvPr id="150573" name="Text Box 45">
            <a:extLst>
              <a:ext uri="{FF2B5EF4-FFF2-40B4-BE49-F238E27FC236}">
                <a16:creationId xmlns:a16="http://schemas.microsoft.com/office/drawing/2014/main" id="{1E4E27EE-3556-449D-B68D-F3D5608EB4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1295400"/>
            <a:ext cx="2825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 u="none"/>
              <a:t>=</a:t>
            </a:r>
          </a:p>
        </p:txBody>
      </p:sp>
      <p:sp>
        <p:nvSpPr>
          <p:cNvPr id="150574" name="Text Box 46">
            <a:extLst>
              <a:ext uri="{FF2B5EF4-FFF2-40B4-BE49-F238E27FC236}">
                <a16:creationId xmlns:a16="http://schemas.microsoft.com/office/drawing/2014/main" id="{0CA6A634-D371-489C-A170-3471356950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200400"/>
            <a:ext cx="2825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 u="none"/>
              <a:t>=</a:t>
            </a:r>
          </a:p>
        </p:txBody>
      </p:sp>
      <p:sp>
        <p:nvSpPr>
          <p:cNvPr id="150575" name="Text Box 47">
            <a:extLst>
              <a:ext uri="{FF2B5EF4-FFF2-40B4-BE49-F238E27FC236}">
                <a16:creationId xmlns:a16="http://schemas.microsoft.com/office/drawing/2014/main" id="{5D07792A-3130-48A3-B15F-E5B5F2E8D1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133600"/>
            <a:ext cx="2825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 u="none"/>
              <a:t>=</a:t>
            </a:r>
          </a:p>
        </p:txBody>
      </p:sp>
      <p:sp>
        <p:nvSpPr>
          <p:cNvPr id="150576" name="Text Box 48">
            <a:extLst>
              <a:ext uri="{FF2B5EF4-FFF2-40B4-BE49-F238E27FC236}">
                <a16:creationId xmlns:a16="http://schemas.microsoft.com/office/drawing/2014/main" id="{F6C1C9C9-2CA8-4A28-92FF-CFBCE2EE90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4648200"/>
            <a:ext cx="2825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 u="none"/>
              <a:t>=</a:t>
            </a:r>
          </a:p>
        </p:txBody>
      </p:sp>
      <p:sp>
        <p:nvSpPr>
          <p:cNvPr id="150577" name="Text Box 49">
            <a:extLst>
              <a:ext uri="{FF2B5EF4-FFF2-40B4-BE49-F238E27FC236}">
                <a16:creationId xmlns:a16="http://schemas.microsoft.com/office/drawing/2014/main" id="{4CE4EB32-7179-40C5-9BBF-70B6469BAE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5334000"/>
            <a:ext cx="2825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 u="none"/>
              <a:t>=</a:t>
            </a:r>
          </a:p>
        </p:txBody>
      </p:sp>
      <p:sp>
        <p:nvSpPr>
          <p:cNvPr id="150578" name="Text Box 50">
            <a:extLst>
              <a:ext uri="{FF2B5EF4-FFF2-40B4-BE49-F238E27FC236}">
                <a16:creationId xmlns:a16="http://schemas.microsoft.com/office/drawing/2014/main" id="{84C6A3E0-CB83-4013-AEDA-DA1497BC2C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486400"/>
            <a:ext cx="2825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 u="none"/>
              <a:t>=</a:t>
            </a:r>
          </a:p>
        </p:txBody>
      </p:sp>
      <p:sp>
        <p:nvSpPr>
          <p:cNvPr id="150579" name="Text Box 51">
            <a:extLst>
              <a:ext uri="{FF2B5EF4-FFF2-40B4-BE49-F238E27FC236}">
                <a16:creationId xmlns:a16="http://schemas.microsoft.com/office/drawing/2014/main" id="{96B3C7B1-A948-446F-8D1B-D08E743CDA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4495800"/>
            <a:ext cx="2825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 u="none"/>
              <a:t>=</a:t>
            </a:r>
          </a:p>
        </p:txBody>
      </p:sp>
      <p:sp>
        <p:nvSpPr>
          <p:cNvPr id="150580" name="Text Box 52">
            <a:extLst>
              <a:ext uri="{FF2B5EF4-FFF2-40B4-BE49-F238E27FC236}">
                <a16:creationId xmlns:a16="http://schemas.microsoft.com/office/drawing/2014/main" id="{07C79681-BFB6-4F6C-95E1-5619988AE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3352800"/>
            <a:ext cx="2825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 u="none"/>
              <a:t>=</a:t>
            </a:r>
          </a:p>
        </p:txBody>
      </p:sp>
      <p:sp>
        <p:nvSpPr>
          <p:cNvPr id="150581" name="Text Box 53">
            <a:extLst>
              <a:ext uri="{FF2B5EF4-FFF2-40B4-BE49-F238E27FC236}">
                <a16:creationId xmlns:a16="http://schemas.microsoft.com/office/drawing/2014/main" id="{EB301E53-9998-46EC-8A5D-5343DB051C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2133600"/>
            <a:ext cx="2825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 u="none"/>
              <a:t>=</a:t>
            </a:r>
          </a:p>
        </p:txBody>
      </p:sp>
      <p:sp>
        <p:nvSpPr>
          <p:cNvPr id="150582" name="Text Box 54">
            <a:extLst>
              <a:ext uri="{FF2B5EF4-FFF2-40B4-BE49-F238E27FC236}">
                <a16:creationId xmlns:a16="http://schemas.microsoft.com/office/drawing/2014/main" id="{A9173637-11C7-420E-AD02-4C6B7988FD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1219200"/>
            <a:ext cx="2825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 u="none"/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62" grpId="0"/>
      <p:bldP spid="150564" grpId="0"/>
      <p:bldP spid="150565" grpId="0"/>
      <p:bldP spid="150566" grpId="0"/>
      <p:bldP spid="150567" grpId="0"/>
      <p:bldP spid="150568" grpId="0"/>
      <p:bldP spid="150569" grpId="0"/>
      <p:bldP spid="150570" grpId="0"/>
      <p:bldP spid="150571" grpId="0"/>
      <p:bldP spid="150572" grpId="0"/>
      <p:bldP spid="150573" grpId="0"/>
      <p:bldP spid="150574" grpId="0"/>
      <p:bldP spid="150575" grpId="0"/>
      <p:bldP spid="150576" grpId="0"/>
      <p:bldP spid="150577" grpId="0"/>
      <p:bldP spid="150578" grpId="0"/>
      <p:bldP spid="150579" grpId="0"/>
      <p:bldP spid="150580" grpId="0"/>
      <p:bldP spid="150581" grpId="0"/>
      <p:bldP spid="15058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>
            <a:extLst>
              <a:ext uri="{FF2B5EF4-FFF2-40B4-BE49-F238E27FC236}">
                <a16:creationId xmlns:a16="http://schemas.microsoft.com/office/drawing/2014/main" id="{B75BA101-B20A-46EF-B697-1DB626172C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CA"/>
          </a:p>
        </p:txBody>
      </p:sp>
      <p:sp>
        <p:nvSpPr>
          <p:cNvPr id="295939" name="Rectangle 3">
            <a:extLst>
              <a:ext uri="{FF2B5EF4-FFF2-40B4-BE49-F238E27FC236}">
                <a16:creationId xmlns:a16="http://schemas.microsoft.com/office/drawing/2014/main" id="{476F1342-1F92-4FA5-979C-C208FC1CD7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/>
              <a:t>See SWB pages 19-21 for examples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>
            <a:extLst>
              <a:ext uri="{FF2B5EF4-FFF2-40B4-BE49-F238E27FC236}">
                <a16:creationId xmlns:a16="http://schemas.microsoft.com/office/drawing/2014/main" id="{2A7FE93C-C1A2-4B85-ADC2-811DBE88E0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/>
              <a:t>1. ONE STEP METRIC CONVERSIONS</a:t>
            </a:r>
          </a:p>
        </p:txBody>
      </p:sp>
      <p:sp>
        <p:nvSpPr>
          <p:cNvPr id="144387" name="Rectangle 3">
            <a:extLst>
              <a:ext uri="{FF2B5EF4-FFF2-40B4-BE49-F238E27FC236}">
                <a16:creationId xmlns:a16="http://schemas.microsoft.com/office/drawing/2014/main" id="{2AD66A5E-8DE7-4F56-9F18-333BEF9C7C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Example 1: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a) Convert 9.4 nm into metres.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>
            <a:extLst>
              <a:ext uri="{FF2B5EF4-FFF2-40B4-BE49-F238E27FC236}">
                <a16:creationId xmlns:a16="http://schemas.microsoft.com/office/drawing/2014/main" id="{428380D9-B505-4E22-88D3-DCC2E6FD55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/>
              <a:t>1. ONE STEP METRIC CONVERSIONS</a:t>
            </a:r>
          </a:p>
        </p:txBody>
      </p:sp>
      <p:sp>
        <p:nvSpPr>
          <p:cNvPr id="152579" name="Rectangle 3">
            <a:extLst>
              <a:ext uri="{FF2B5EF4-FFF2-40B4-BE49-F238E27FC236}">
                <a16:creationId xmlns:a16="http://schemas.microsoft.com/office/drawing/2014/main" id="{07AD5603-A1E3-4814-963E-EC2D56FAA6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Example 1:</a:t>
            </a:r>
          </a:p>
          <a:p>
            <a:pPr marL="609600" indent="-609600" eaLnBrk="1" hangingPunct="1">
              <a:buFont typeface="Wingdings" panose="05000000000000000000" pitchFamily="2" charset="2"/>
              <a:buAutoNum type="alphaLcParenR"/>
              <a:defRPr/>
            </a:pPr>
            <a:r>
              <a:rPr lang="en-US"/>
              <a:t>Convert 9.4 nM into metres (</a:t>
            </a:r>
            <a:r>
              <a:rPr lang="en-US">
                <a:sym typeface="Wingdings" pitchFamily="2" charset="2"/>
              </a:rPr>
              <a:t>nM m)</a:t>
            </a:r>
            <a:r>
              <a:rPr lang="en-US"/>
              <a:t>.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	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    # m = 9.4 nM x </a:t>
            </a:r>
            <a:r>
              <a:rPr lang="en-US" u="sng"/>
              <a:t>1 x 10</a:t>
            </a:r>
            <a:r>
              <a:rPr lang="en-US" u="sng" baseline="30000"/>
              <a:t>-9</a:t>
            </a:r>
            <a:r>
              <a:rPr lang="en-US" u="sng"/>
              <a:t> m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					 1 nM 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2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2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8" grpId="0"/>
      <p:bldP spid="15257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>
            <a:extLst>
              <a:ext uri="{FF2B5EF4-FFF2-40B4-BE49-F238E27FC236}">
                <a16:creationId xmlns:a16="http://schemas.microsoft.com/office/drawing/2014/main" id="{6B27A996-F408-4E9A-907A-2B0B043594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/>
              <a:t>2.2 and 2.3 Learning Outcomes</a:t>
            </a:r>
          </a:p>
        </p:txBody>
      </p:sp>
      <p:sp>
        <p:nvSpPr>
          <p:cNvPr id="284675" name="Rectangle 3">
            <a:extLst>
              <a:ext uri="{FF2B5EF4-FFF2-40B4-BE49-F238E27FC236}">
                <a16:creationId xmlns:a16="http://schemas.microsoft.com/office/drawing/2014/main" id="{DCDBCB68-727C-4ED5-A208-BA887F1CAB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/>
              <a:t>Recognize base units </a:t>
            </a:r>
          </a:p>
          <a:p>
            <a:pPr eaLnBrk="1" hangingPunct="1">
              <a:defRPr/>
            </a:pPr>
            <a:r>
              <a:rPr lang="en-CA"/>
              <a:t>Recognize metric prefixes</a:t>
            </a:r>
          </a:p>
          <a:p>
            <a:pPr eaLnBrk="1" hangingPunct="1">
              <a:defRPr/>
            </a:pPr>
            <a:r>
              <a:rPr lang="en-CA"/>
              <a:t>To create CF by comparing base units to a metric prefix</a:t>
            </a:r>
          </a:p>
          <a:p>
            <a:pPr eaLnBrk="1" hangingPunct="1">
              <a:defRPr/>
            </a:pPr>
            <a:r>
              <a:rPr lang="en-CA"/>
              <a:t>To solve simple (1 CF) and complex (2 or more CF) metric conversion problems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4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84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84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84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67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>
            <a:extLst>
              <a:ext uri="{FF2B5EF4-FFF2-40B4-BE49-F238E27FC236}">
                <a16:creationId xmlns:a16="http://schemas.microsoft.com/office/drawing/2014/main" id="{B852E8A7-DC18-4FED-AB1E-DAC22C3913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/>
              <a:t>1. ONE STEP METRIC CONVERSIONS</a:t>
            </a:r>
          </a:p>
        </p:txBody>
      </p:sp>
      <p:sp>
        <p:nvSpPr>
          <p:cNvPr id="154627" name="Rectangle 3">
            <a:extLst>
              <a:ext uri="{FF2B5EF4-FFF2-40B4-BE49-F238E27FC236}">
                <a16:creationId xmlns:a16="http://schemas.microsoft.com/office/drawing/2014/main" id="{CF67540D-498B-4375-9A09-5A353621CF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en-US" dirty="0"/>
              <a:t>Example 1: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en-US" dirty="0"/>
              <a:t>Convert 9.4 </a:t>
            </a:r>
            <a:r>
              <a:rPr lang="en-US" dirty="0" err="1"/>
              <a:t>nM</a:t>
            </a:r>
            <a:r>
              <a:rPr lang="en-US" dirty="0"/>
              <a:t> into </a:t>
            </a:r>
            <a:r>
              <a:rPr lang="en-US" dirty="0" err="1"/>
              <a:t>metres</a:t>
            </a:r>
            <a:r>
              <a:rPr lang="en-US" dirty="0"/>
              <a:t> (</a:t>
            </a:r>
            <a:r>
              <a:rPr lang="en-US" dirty="0" err="1">
                <a:sym typeface="Wingdings" pitchFamily="2" charset="2"/>
              </a:rPr>
              <a:t>nM</a:t>
            </a:r>
            <a:r>
              <a:rPr lang="en-US" dirty="0">
                <a:sym typeface="Wingdings" pitchFamily="2" charset="2"/>
              </a:rPr>
              <a:t> m)</a:t>
            </a:r>
            <a:r>
              <a:rPr lang="en-US" dirty="0"/>
              <a:t>.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en-US" dirty="0"/>
              <a:t>    # m = 9.4 </a:t>
            </a:r>
            <a:r>
              <a:rPr lang="en-US" dirty="0" err="1"/>
              <a:t>nM</a:t>
            </a:r>
            <a:r>
              <a:rPr lang="en-US" dirty="0"/>
              <a:t> x </a:t>
            </a:r>
            <a:r>
              <a:rPr lang="en-US" u="sng" dirty="0"/>
              <a:t>1 x 10</a:t>
            </a:r>
            <a:r>
              <a:rPr lang="en-US" u="sng" baseline="30000" dirty="0"/>
              <a:t>-9</a:t>
            </a:r>
            <a:r>
              <a:rPr lang="en-US" u="sng" dirty="0"/>
              <a:t> m</a:t>
            </a:r>
            <a:r>
              <a:rPr lang="en-US" dirty="0">
                <a:solidFill>
                  <a:srgbClr val="FF0000"/>
                </a:solidFill>
              </a:rPr>
              <a:t>= 9.4 x 10</a:t>
            </a:r>
            <a:r>
              <a:rPr lang="en-US" baseline="30000" dirty="0">
                <a:solidFill>
                  <a:srgbClr val="FF0000"/>
                </a:solidFill>
              </a:rPr>
              <a:t>-9 </a:t>
            </a:r>
            <a:r>
              <a:rPr lang="en-US" dirty="0">
                <a:solidFill>
                  <a:srgbClr val="FF0000"/>
                </a:solidFill>
              </a:rPr>
              <a:t>m</a:t>
            </a:r>
            <a:endParaRPr lang="en-US" baseline="30000" dirty="0">
              <a:solidFill>
                <a:srgbClr val="FF0000"/>
              </a:solidFill>
            </a:endParaRPr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en-US" dirty="0"/>
              <a:t>					 1 </a:t>
            </a:r>
            <a:r>
              <a:rPr lang="en-US" dirty="0" err="1"/>
              <a:t>nM</a:t>
            </a:r>
            <a:r>
              <a:rPr lang="en-US" dirty="0"/>
              <a:t> 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4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4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>
            <a:extLst>
              <a:ext uri="{FF2B5EF4-FFF2-40B4-BE49-F238E27FC236}">
                <a16:creationId xmlns:a16="http://schemas.microsoft.com/office/drawing/2014/main" id="{C1790754-092D-4E01-9A96-8EC1ADF7E4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/>
              <a:t>2. TWO STEP METRIC CONVERSIONS</a:t>
            </a:r>
          </a:p>
        </p:txBody>
      </p:sp>
      <p:sp>
        <p:nvSpPr>
          <p:cNvPr id="145411" name="Rectangle 3">
            <a:extLst>
              <a:ext uri="{FF2B5EF4-FFF2-40B4-BE49-F238E27FC236}">
                <a16:creationId xmlns:a16="http://schemas.microsoft.com/office/drawing/2014/main" id="{1CDCA07E-421E-4107-939B-6F4765191A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TWO PREFIXES in the question. </a:t>
            </a:r>
          </a:p>
          <a:p>
            <a:pPr eaLnBrk="1" hangingPunct="1">
              <a:defRPr/>
            </a:pPr>
            <a:r>
              <a:rPr lang="en-US"/>
              <a:t>These require the use of 2 CF.</a:t>
            </a:r>
          </a:p>
          <a:p>
            <a:pPr eaLnBrk="1" hangingPunct="1">
              <a:defRPr/>
            </a:pPr>
            <a:r>
              <a:rPr lang="en-US" u="sng"/>
              <a:t>Always convert to the base unit first</a:t>
            </a:r>
            <a:r>
              <a:rPr lang="en-US"/>
              <a:t>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Example 2: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Convert 6.32 um into km.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0" grpId="0"/>
      <p:bldP spid="145411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>
            <a:extLst>
              <a:ext uri="{FF2B5EF4-FFF2-40B4-BE49-F238E27FC236}">
                <a16:creationId xmlns:a16="http://schemas.microsoft.com/office/drawing/2014/main" id="{0DB90446-29B8-4E0C-AC16-FD7CBE8F54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/>
              <a:t>2. TWO STEP METRIC CONVERSIONS</a:t>
            </a:r>
          </a:p>
        </p:txBody>
      </p:sp>
      <p:sp>
        <p:nvSpPr>
          <p:cNvPr id="153603" name="Rectangle 3">
            <a:extLst>
              <a:ext uri="{FF2B5EF4-FFF2-40B4-BE49-F238E27FC236}">
                <a16:creationId xmlns:a16="http://schemas.microsoft.com/office/drawing/2014/main" id="{DA36E7D2-CE0A-470A-8B12-EC4F8C578B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Example 2: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Convert 6.32 um into km (um</a:t>
            </a:r>
            <a:r>
              <a:rPr lang="en-US">
                <a:sym typeface="Wingdings" pitchFamily="2" charset="2"/>
              </a:rPr>
              <a:t>mkm)</a:t>
            </a:r>
            <a:r>
              <a:rPr lang="en-US"/>
              <a:t>.</a:t>
            </a:r>
          </a:p>
          <a:p>
            <a:pPr marL="609600" indent="-609600" eaLnBrk="1" hangingPunct="1">
              <a:defRPr/>
            </a:pPr>
            <a:endParaRPr lang="en-US"/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	#km = 6.32 um x </a:t>
            </a:r>
            <a:r>
              <a:rPr lang="en-US" u="sng"/>
              <a:t>1 x 10</a:t>
            </a:r>
            <a:r>
              <a:rPr lang="en-US" u="sng" baseline="30000"/>
              <a:t>-6</a:t>
            </a:r>
            <a:r>
              <a:rPr lang="en-US" u="sng"/>
              <a:t> m</a:t>
            </a:r>
            <a:r>
              <a:rPr lang="en-US"/>
              <a:t> x  </a:t>
            </a:r>
            <a:r>
              <a:rPr lang="en-US" u="sng"/>
              <a:t>1 km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                                   1 um      1 x 10</a:t>
            </a:r>
            <a:r>
              <a:rPr lang="en-US" baseline="30000"/>
              <a:t>3</a:t>
            </a:r>
            <a:r>
              <a:rPr lang="en-US"/>
              <a:t> m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endParaRPr lang="en-US"/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endParaRPr lang="en-US"/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>
            <a:extLst>
              <a:ext uri="{FF2B5EF4-FFF2-40B4-BE49-F238E27FC236}">
                <a16:creationId xmlns:a16="http://schemas.microsoft.com/office/drawing/2014/main" id="{77B1096A-02C8-4CBF-8877-188C26228F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/>
              <a:t>2. TWO STEP METRIC CONVERSIONS</a:t>
            </a:r>
          </a:p>
        </p:txBody>
      </p:sp>
      <p:sp>
        <p:nvSpPr>
          <p:cNvPr id="155651" name="Rectangle 3">
            <a:extLst>
              <a:ext uri="{FF2B5EF4-FFF2-40B4-BE49-F238E27FC236}">
                <a16:creationId xmlns:a16="http://schemas.microsoft.com/office/drawing/2014/main" id="{60C03F66-37AB-405C-AE73-920E4442CE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Example 2: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Convert 6.32 um into km (um</a:t>
            </a:r>
            <a:r>
              <a:rPr lang="en-US">
                <a:sym typeface="Wingdings" pitchFamily="2" charset="2"/>
              </a:rPr>
              <a:t>mkm)</a:t>
            </a:r>
            <a:r>
              <a:rPr lang="en-US"/>
              <a:t>.</a:t>
            </a:r>
          </a:p>
          <a:p>
            <a:pPr marL="609600" indent="-609600" eaLnBrk="1" hangingPunct="1">
              <a:defRPr/>
            </a:pPr>
            <a:endParaRPr lang="en-US"/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#km = 6.32 um x   </a:t>
            </a:r>
            <a:r>
              <a:rPr lang="en-US" u="sng"/>
              <a:t>1 x 10</a:t>
            </a:r>
            <a:r>
              <a:rPr lang="en-US" u="sng" baseline="30000"/>
              <a:t>-6</a:t>
            </a:r>
            <a:r>
              <a:rPr lang="en-US" u="sng"/>
              <a:t> m</a:t>
            </a:r>
            <a:r>
              <a:rPr lang="en-US"/>
              <a:t>   x    </a:t>
            </a:r>
            <a:r>
              <a:rPr lang="en-US" u="sng"/>
              <a:t>1 km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                                1 um          1 x 10</a:t>
            </a:r>
            <a:r>
              <a:rPr lang="en-US" baseline="30000"/>
              <a:t>3</a:t>
            </a:r>
            <a:r>
              <a:rPr lang="en-US"/>
              <a:t> m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	</a:t>
            </a:r>
            <a:r>
              <a:rPr lang="en-US">
                <a:solidFill>
                  <a:srgbClr val="FF0000"/>
                </a:solidFill>
              </a:rPr>
              <a:t>= 6.32 x 10</a:t>
            </a:r>
            <a:r>
              <a:rPr lang="en-US" baseline="30000">
                <a:solidFill>
                  <a:srgbClr val="FF0000"/>
                </a:solidFill>
              </a:rPr>
              <a:t>-9</a:t>
            </a:r>
            <a:r>
              <a:rPr lang="en-US">
                <a:solidFill>
                  <a:srgbClr val="FF0000"/>
                </a:solidFill>
              </a:rPr>
              <a:t> km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>
            <a:extLst>
              <a:ext uri="{FF2B5EF4-FFF2-40B4-BE49-F238E27FC236}">
                <a16:creationId xmlns:a16="http://schemas.microsoft.com/office/drawing/2014/main" id="{0D5D37FC-C784-4C7C-820B-1CA605894B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/>
              <a:t>3. DERIVED UNIT CONVERSIONS</a:t>
            </a:r>
          </a:p>
        </p:txBody>
      </p:sp>
      <p:sp>
        <p:nvSpPr>
          <p:cNvPr id="146435" name="Rectangle 3">
            <a:extLst>
              <a:ext uri="{FF2B5EF4-FFF2-40B4-BE49-F238E27FC236}">
                <a16:creationId xmlns:a16="http://schemas.microsoft.com/office/drawing/2014/main" id="{A2168021-53EC-453D-94AD-3F536C44C5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400"/>
              <a:t>Example 3: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400"/>
              <a:t>Convert 55.0 km/h into m/s.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>
            <a:extLst>
              <a:ext uri="{FF2B5EF4-FFF2-40B4-BE49-F238E27FC236}">
                <a16:creationId xmlns:a16="http://schemas.microsoft.com/office/drawing/2014/main" id="{33F16DF1-C736-442B-9486-376FB9B189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/>
              <a:t>3. DERIVED UNIT CONVERSIONS</a:t>
            </a:r>
          </a:p>
        </p:txBody>
      </p:sp>
      <p:sp>
        <p:nvSpPr>
          <p:cNvPr id="194563" name="Rectangle 3">
            <a:extLst>
              <a:ext uri="{FF2B5EF4-FFF2-40B4-BE49-F238E27FC236}">
                <a16:creationId xmlns:a16="http://schemas.microsoft.com/office/drawing/2014/main" id="{0D682410-7F8B-4719-99CC-AE07016F25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/>
              <a:t>Example 3: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/>
              <a:t>Convert 55.0 km/h into m/s.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/>
              <a:t>CF’s: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u="sng"/>
              <a:t>  1 km</a:t>
            </a:r>
            <a:r>
              <a:rPr lang="en-US"/>
              <a:t>            </a:t>
            </a:r>
            <a:r>
              <a:rPr lang="en-US" u="sng"/>
              <a:t>60 sec</a:t>
            </a:r>
            <a:r>
              <a:rPr lang="en-US"/>
              <a:t>         </a:t>
            </a:r>
            <a:r>
              <a:rPr lang="en-US" u="sng"/>
              <a:t>1 h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/>
              <a:t>1 x 10</a:t>
            </a:r>
            <a:r>
              <a:rPr lang="en-US" baseline="30000"/>
              <a:t>3</a:t>
            </a:r>
            <a:r>
              <a:rPr lang="en-US"/>
              <a:t> m       1 min        60 min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/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/>
              <a:t>Plan 1: Convert the numerator first: 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/>
              <a:t>			Km</a:t>
            </a:r>
            <a:r>
              <a:rPr lang="en-US">
                <a:sym typeface="Wingdings" pitchFamily="2" charset="2"/>
              </a:rPr>
              <a:t> m, 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>
                <a:sym typeface="Wingdings" pitchFamily="2" charset="2"/>
              </a:rPr>
              <a:t>Plan 2: Convert the denominator second: 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>
                <a:sym typeface="Wingdings" pitchFamily="2" charset="2"/>
              </a:rPr>
              <a:t>			h min  s</a:t>
            </a:r>
            <a:endParaRPr lang="en-US"/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/>
          </a:p>
        </p:txBody>
      </p:sp>
      <p:sp>
        <p:nvSpPr>
          <p:cNvPr id="194564" name="Line 4">
            <a:extLst>
              <a:ext uri="{FF2B5EF4-FFF2-40B4-BE49-F238E27FC236}">
                <a16:creationId xmlns:a16="http://schemas.microsoft.com/office/drawing/2014/main" id="{CF1DC729-53F1-45AE-8714-CA473EF9EF4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24200" y="16002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94565" name="Line 5">
            <a:extLst>
              <a:ext uri="{FF2B5EF4-FFF2-40B4-BE49-F238E27FC236}">
                <a16:creationId xmlns:a16="http://schemas.microsoft.com/office/drawing/2014/main" id="{11472CB6-37A1-49D4-995F-EFE547906D5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16764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94566" name="Text Box 6">
            <a:extLst>
              <a:ext uri="{FF2B5EF4-FFF2-40B4-BE49-F238E27FC236}">
                <a16:creationId xmlns:a16="http://schemas.microsoft.com/office/drawing/2014/main" id="{3F001238-A090-48A8-BBD8-29AF4E0289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1066800"/>
            <a:ext cx="685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u="none"/>
              <a:t>I</a:t>
            </a:r>
          </a:p>
        </p:txBody>
      </p:sp>
      <p:sp>
        <p:nvSpPr>
          <p:cNvPr id="194567" name="Text Box 7">
            <a:extLst>
              <a:ext uri="{FF2B5EF4-FFF2-40B4-BE49-F238E27FC236}">
                <a16:creationId xmlns:a16="http://schemas.microsoft.com/office/drawing/2014/main" id="{C61FC7F2-C19E-41AE-A601-8F638AE397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1219200"/>
            <a:ext cx="685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u="none"/>
              <a:t>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6" grpId="0"/>
      <p:bldP spid="19456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>
            <a:extLst>
              <a:ext uri="{FF2B5EF4-FFF2-40B4-BE49-F238E27FC236}">
                <a16:creationId xmlns:a16="http://schemas.microsoft.com/office/drawing/2014/main" id="{6108517F-97E0-4764-86CC-F854F97B79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/>
              <a:t>3. DERIVED UNIT CONVERSIONS</a:t>
            </a:r>
          </a:p>
        </p:txBody>
      </p:sp>
      <p:sp>
        <p:nvSpPr>
          <p:cNvPr id="196611" name="Rectangle 3">
            <a:extLst>
              <a:ext uri="{FF2B5EF4-FFF2-40B4-BE49-F238E27FC236}">
                <a16:creationId xmlns:a16="http://schemas.microsoft.com/office/drawing/2014/main" id="{2759E9B1-D66A-4A0A-A23C-52C68AAD7F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/>
              <a:t>Example 3: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/>
              <a:t>Convert 55.0 km/h into m/s.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/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/>
              <a:t># m/s = 55.0 </a:t>
            </a:r>
            <a:r>
              <a:rPr lang="en-US" sz="2800" u="sng">
                <a:solidFill>
                  <a:srgbClr val="FF0000"/>
                </a:solidFill>
              </a:rPr>
              <a:t>km</a:t>
            </a:r>
            <a:r>
              <a:rPr lang="en-US" sz="2800"/>
              <a:t> x </a:t>
            </a:r>
            <a:r>
              <a:rPr lang="en-US" sz="2800" u="sng"/>
              <a:t>1x10</a:t>
            </a:r>
            <a:r>
              <a:rPr lang="en-US" sz="2800" u="sng" baseline="30000"/>
              <a:t>3</a:t>
            </a:r>
            <a:r>
              <a:rPr lang="en-US" sz="2800" u="sng"/>
              <a:t> m</a:t>
            </a:r>
            <a:r>
              <a:rPr lang="en-US" sz="2800"/>
              <a:t> x   </a:t>
            </a:r>
            <a:r>
              <a:rPr lang="en-US" sz="2800" u="sng"/>
              <a:t>1 </a:t>
            </a:r>
            <a:r>
              <a:rPr lang="en-US" sz="2800" u="sng">
                <a:solidFill>
                  <a:srgbClr val="00FF00"/>
                </a:solidFill>
              </a:rPr>
              <a:t>h</a:t>
            </a:r>
            <a:r>
              <a:rPr lang="en-US" sz="2800"/>
              <a:t>    x   </a:t>
            </a:r>
            <a:r>
              <a:rPr lang="en-US" sz="2800" u="sng"/>
              <a:t>1 min</a:t>
            </a:r>
            <a:endParaRPr lang="en-US" sz="2800"/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/>
              <a:t>                     </a:t>
            </a:r>
            <a:r>
              <a:rPr lang="en-US" sz="2800">
                <a:solidFill>
                  <a:srgbClr val="00FF00"/>
                </a:solidFill>
              </a:rPr>
              <a:t>h</a:t>
            </a:r>
            <a:r>
              <a:rPr lang="en-US" sz="2800"/>
              <a:t>        1 </a:t>
            </a:r>
            <a:r>
              <a:rPr lang="en-US" sz="2800">
                <a:solidFill>
                  <a:srgbClr val="FF0000"/>
                </a:solidFill>
              </a:rPr>
              <a:t>km</a:t>
            </a:r>
            <a:r>
              <a:rPr lang="en-US" sz="2800"/>
              <a:t>     60 min     60 sec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2800"/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/>
              <a:t>		  = 15. 3 m/s </a:t>
            </a:r>
          </a:p>
        </p:txBody>
      </p:sp>
      <p:sp>
        <p:nvSpPr>
          <p:cNvPr id="196616" name="Line 8">
            <a:extLst>
              <a:ext uri="{FF2B5EF4-FFF2-40B4-BE49-F238E27FC236}">
                <a16:creationId xmlns:a16="http://schemas.microsoft.com/office/drawing/2014/main" id="{C6A5932B-7DAE-4C09-96C9-FE554CE3E0C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3352800"/>
            <a:ext cx="533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96617" name="Line 9">
            <a:extLst>
              <a:ext uri="{FF2B5EF4-FFF2-40B4-BE49-F238E27FC236}">
                <a16:creationId xmlns:a16="http://schemas.microsoft.com/office/drawing/2014/main" id="{22FC8090-077F-4539-8305-9DF3405ADE7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43400" y="3733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96619" name="Line 11">
            <a:extLst>
              <a:ext uri="{FF2B5EF4-FFF2-40B4-BE49-F238E27FC236}">
                <a16:creationId xmlns:a16="http://schemas.microsoft.com/office/drawing/2014/main" id="{AF004050-7E26-4147-91D0-DC3CB2F02F8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38100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96620" name="Line 12">
            <a:extLst>
              <a:ext uri="{FF2B5EF4-FFF2-40B4-BE49-F238E27FC236}">
                <a16:creationId xmlns:a16="http://schemas.microsoft.com/office/drawing/2014/main" id="{DE8A7C38-BF61-4560-9F39-54B19421B8C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91200" y="32766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96621" name="Line 13">
            <a:extLst>
              <a:ext uri="{FF2B5EF4-FFF2-40B4-BE49-F238E27FC236}">
                <a16:creationId xmlns:a16="http://schemas.microsoft.com/office/drawing/2014/main" id="{4F633BA6-65DB-4C63-A51C-3BB8E55FCC4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67400" y="37338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96622" name="Line 14">
            <a:extLst>
              <a:ext uri="{FF2B5EF4-FFF2-40B4-BE49-F238E27FC236}">
                <a16:creationId xmlns:a16="http://schemas.microsoft.com/office/drawing/2014/main" id="{859D87E3-DA92-4E0D-A2A4-EF7600216A6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91400" y="3200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96623" name="Oval 15">
            <a:extLst>
              <a:ext uri="{FF2B5EF4-FFF2-40B4-BE49-F238E27FC236}">
                <a16:creationId xmlns:a16="http://schemas.microsoft.com/office/drawing/2014/main" id="{16E02BC6-2273-491A-96B1-4624664313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3581400"/>
            <a:ext cx="8382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/>
          </a:p>
        </p:txBody>
      </p:sp>
      <p:sp>
        <p:nvSpPr>
          <p:cNvPr id="196624" name="Oval 16">
            <a:extLst>
              <a:ext uri="{FF2B5EF4-FFF2-40B4-BE49-F238E27FC236}">
                <a16:creationId xmlns:a16="http://schemas.microsoft.com/office/drawing/2014/main" id="{E45EB39C-2753-4E1F-9CEB-809D966E21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048000"/>
            <a:ext cx="8382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23" grpId="0" animBg="1"/>
      <p:bldP spid="1966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>
            <a:extLst>
              <a:ext uri="{FF2B5EF4-FFF2-40B4-BE49-F238E27FC236}">
                <a16:creationId xmlns:a16="http://schemas.microsoft.com/office/drawing/2014/main" id="{35C5B09E-7B3C-4D84-AC2B-671399F71F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/>
              <a:t>Key Vocabulary Words</a:t>
            </a:r>
          </a:p>
        </p:txBody>
      </p:sp>
      <p:sp>
        <p:nvSpPr>
          <p:cNvPr id="283651" name="Rectangle 3">
            <a:extLst>
              <a:ext uri="{FF2B5EF4-FFF2-40B4-BE49-F238E27FC236}">
                <a16:creationId xmlns:a16="http://schemas.microsoft.com/office/drawing/2014/main" id="{F3A5363A-EA01-4C02-B8FA-FF3BA51BAB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/>
              <a:t>SI units</a:t>
            </a:r>
          </a:p>
          <a:p>
            <a:pPr eaLnBrk="1" hangingPunct="1">
              <a:defRPr/>
            </a:pPr>
            <a:r>
              <a:rPr lang="en-CA"/>
              <a:t>Metric prefix</a:t>
            </a:r>
          </a:p>
          <a:p>
            <a:pPr eaLnBrk="1" hangingPunct="1">
              <a:defRPr/>
            </a:pPr>
            <a:r>
              <a:rPr lang="en-CA"/>
              <a:t>Base unit</a:t>
            </a:r>
          </a:p>
          <a:p>
            <a:pPr eaLnBrk="1" hangingPunct="1">
              <a:defRPr/>
            </a:pPr>
            <a:r>
              <a:rPr lang="en-CA"/>
              <a:t>Metric conversions</a:t>
            </a:r>
          </a:p>
          <a:p>
            <a:pPr eaLnBrk="1" hangingPunct="1">
              <a:defRPr/>
            </a:pPr>
            <a:r>
              <a:rPr lang="en-CA"/>
              <a:t>Derived unit</a:t>
            </a:r>
          </a:p>
          <a:p>
            <a:pPr eaLnBrk="1" hangingPunct="1">
              <a:defRPr/>
            </a:pPr>
            <a:r>
              <a:rPr lang="en-CA"/>
              <a:t>Derived quantity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3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3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3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83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83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83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83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3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83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83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83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3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5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>
            <a:extLst>
              <a:ext uri="{FF2B5EF4-FFF2-40B4-BE49-F238E27FC236}">
                <a16:creationId xmlns:a16="http://schemas.microsoft.com/office/drawing/2014/main" id="{E0E53049-DCF0-4DC7-B827-AD05E5CEB0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00200" y="0"/>
            <a:ext cx="6019800" cy="609600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sz="3600">
                <a:solidFill>
                  <a:schemeClr val="hlink"/>
                </a:solidFill>
                <a:latin typeface="Comic Sans MS" pitchFamily="66" charset="0"/>
              </a:rPr>
              <a:t>Metric Prefixes</a:t>
            </a:r>
            <a:endParaRPr lang="en-US" sz="3600">
              <a:solidFill>
                <a:schemeClr val="hlink"/>
              </a:solidFill>
            </a:endParaRPr>
          </a:p>
        </p:txBody>
      </p:sp>
      <p:pic>
        <p:nvPicPr>
          <p:cNvPr id="138243" name="Picture 3" descr="metric examples">
            <a:extLst>
              <a:ext uri="{FF2B5EF4-FFF2-40B4-BE49-F238E27FC236}">
                <a16:creationId xmlns:a16="http://schemas.microsoft.com/office/drawing/2014/main" id="{4F7A7E71-7301-46A1-8CE1-8876C76111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990600"/>
            <a:ext cx="7772400" cy="5626100"/>
          </a:xfrm>
          <a:prstGeom prst="rect">
            <a:avLst/>
          </a:prstGeom>
          <a:solidFill>
            <a:srgbClr val="FFFFFF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8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7">
            <a:extLst>
              <a:ext uri="{FF2B5EF4-FFF2-40B4-BE49-F238E27FC236}">
                <a16:creationId xmlns:a16="http://schemas.microsoft.com/office/drawing/2014/main" id="{32430D44-7014-457A-ABC3-79FB90D7E8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685800"/>
            <a:ext cx="3886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CA" altLang="en-US"/>
          </a:p>
        </p:txBody>
      </p:sp>
      <p:sp>
        <p:nvSpPr>
          <p:cNvPr id="9219" name="Rectangle 10">
            <a:extLst>
              <a:ext uri="{FF2B5EF4-FFF2-40B4-BE49-F238E27FC236}">
                <a16:creationId xmlns:a16="http://schemas.microsoft.com/office/drawing/2014/main" id="{B59B4809-D6AF-49F8-9821-8DA6F9A5F6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900113"/>
            <a:ext cx="6096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u="none"/>
              <a:t>mass of Earth = 5.9742 × 10</a:t>
            </a:r>
            <a:r>
              <a:rPr lang="en-US" altLang="en-US" b="1" u="none" baseline="30000"/>
              <a:t>24</a:t>
            </a:r>
            <a:r>
              <a:rPr lang="en-US" altLang="en-US" b="1" u="none"/>
              <a:t> kilograms (kg) = 5.9742 x 10</a:t>
            </a:r>
            <a:r>
              <a:rPr lang="en-US" altLang="en-US" b="1" u="none" baseline="30000"/>
              <a:t>18</a:t>
            </a:r>
            <a:r>
              <a:rPr lang="en-US" altLang="en-US" b="1" u="none"/>
              <a:t> Gigagrams</a:t>
            </a:r>
            <a:endParaRPr lang="en-US" altLang="en-US" u="none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u="none">
              <a:latin typeface="Arial" panose="020B0604020202020204" pitchFamily="34" charset="0"/>
            </a:endParaRPr>
          </a:p>
        </p:txBody>
      </p:sp>
      <p:sp>
        <p:nvSpPr>
          <p:cNvPr id="9220" name="Text Box 12">
            <a:extLst>
              <a:ext uri="{FF2B5EF4-FFF2-40B4-BE49-F238E27FC236}">
                <a16:creationId xmlns:a16="http://schemas.microsoft.com/office/drawing/2014/main" id="{F677E483-C79F-477C-A1C4-B7ABCFECD6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667000"/>
            <a:ext cx="6400800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CA" altLang="en-US" u="none"/>
              <a:t>We spend 1/3 of our life sleeping, that is 27.37 years, 8.6 x 10</a:t>
            </a:r>
            <a:r>
              <a:rPr lang="en-CA" altLang="en-US" u="none" baseline="30000"/>
              <a:t>8</a:t>
            </a:r>
            <a:r>
              <a:rPr lang="en-CA" altLang="en-US" u="none"/>
              <a:t> seconds or 8.63 x 10</a:t>
            </a:r>
            <a:r>
              <a:rPr lang="en-CA" altLang="en-US" u="none" baseline="30000"/>
              <a:t>2</a:t>
            </a:r>
            <a:r>
              <a:rPr lang="en-CA" altLang="en-US" u="none"/>
              <a:t> megaseconds (863 Msec)</a:t>
            </a:r>
          </a:p>
        </p:txBody>
      </p:sp>
      <p:sp>
        <p:nvSpPr>
          <p:cNvPr id="9221" name="Text Box 13">
            <a:extLst>
              <a:ext uri="{FF2B5EF4-FFF2-40B4-BE49-F238E27FC236}">
                <a16:creationId xmlns:a16="http://schemas.microsoft.com/office/drawing/2014/main" id="{45B363B8-EE92-40E8-BC56-F358098D22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04800"/>
            <a:ext cx="822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CA" altLang="en-US"/>
              <a:t>Some more uses of metric prefixes</a:t>
            </a:r>
          </a:p>
        </p:txBody>
      </p:sp>
      <p:sp>
        <p:nvSpPr>
          <p:cNvPr id="9222" name="Text Box 14">
            <a:extLst>
              <a:ext uri="{FF2B5EF4-FFF2-40B4-BE49-F238E27FC236}">
                <a16:creationId xmlns:a16="http://schemas.microsoft.com/office/drawing/2014/main" id="{0E6DC1B8-C100-4057-AC66-627A1A8EC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724400"/>
            <a:ext cx="60198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CA" altLang="en-US" u="none"/>
              <a:t>A Sloth’s top speed is 5 m/min = 0.3 km/hr or 5000 mm/min, or 83 mm/sec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CA" altLang="en-US" u="none"/>
          </a:p>
        </p:txBody>
      </p:sp>
      <p:pic>
        <p:nvPicPr>
          <p:cNvPr id="9223" name="Picture 16" descr="earth">
            <a:extLst>
              <a:ext uri="{FF2B5EF4-FFF2-40B4-BE49-F238E27FC236}">
                <a16:creationId xmlns:a16="http://schemas.microsoft.com/office/drawing/2014/main" id="{027CADAE-314E-4B87-AE19-BFAA736F27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914400"/>
            <a:ext cx="1847850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18" descr="Sloth">
            <a:extLst>
              <a:ext uri="{FF2B5EF4-FFF2-40B4-BE49-F238E27FC236}">
                <a16:creationId xmlns:a16="http://schemas.microsoft.com/office/drawing/2014/main" id="{B2002654-03FD-4D8F-BC76-43F72868FE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953000"/>
            <a:ext cx="2438400" cy="183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5" name="Picture 19" descr="Bed and tent">
            <a:extLst>
              <a:ext uri="{FF2B5EF4-FFF2-40B4-BE49-F238E27FC236}">
                <a16:creationId xmlns:a16="http://schemas.microsoft.com/office/drawing/2014/main" id="{A41AD7B1-ED59-4EA3-B8AB-49FB3D3DD9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352800"/>
            <a:ext cx="2028825" cy="135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>
            <a:extLst>
              <a:ext uri="{FF2B5EF4-FFF2-40B4-BE49-F238E27FC236}">
                <a16:creationId xmlns:a16="http://schemas.microsoft.com/office/drawing/2014/main" id="{20AF8A7A-678B-4A90-A2A8-6DBA91A359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CA" u="sng"/>
              <a:t>2.2 Summery Notes</a:t>
            </a:r>
            <a:r>
              <a:rPr lang="en-CA"/>
              <a:t>:</a:t>
            </a:r>
          </a:p>
        </p:txBody>
      </p:sp>
      <p:sp>
        <p:nvSpPr>
          <p:cNvPr id="286723" name="Rectangle 3">
            <a:extLst>
              <a:ext uri="{FF2B5EF4-FFF2-40B4-BE49-F238E27FC236}">
                <a16:creationId xmlns:a16="http://schemas.microsoft.com/office/drawing/2014/main" id="{19710C5F-18AE-4474-B908-7681628380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/>
              <a:t>The </a:t>
            </a:r>
            <a:r>
              <a:rPr lang="en-US" sz="2800" b="1"/>
              <a:t>International System of Units</a:t>
            </a:r>
            <a:r>
              <a:rPr lang="en-US" sz="2800"/>
              <a:t> is the modern form of the metric system</a:t>
            </a:r>
          </a:p>
          <a:p>
            <a:pPr eaLnBrk="1" hangingPunct="1">
              <a:defRPr/>
            </a:pPr>
            <a:r>
              <a:rPr lang="en-US" sz="2800">
                <a:solidFill>
                  <a:srgbClr val="CCFF66"/>
                </a:solidFill>
              </a:rPr>
              <a:t>devised around the convenience of the number ten.</a:t>
            </a:r>
            <a:r>
              <a:rPr lang="en-US" sz="2800"/>
              <a:t> </a:t>
            </a:r>
          </a:p>
          <a:p>
            <a:pPr eaLnBrk="1" hangingPunct="1">
              <a:defRPr/>
            </a:pPr>
            <a:r>
              <a:rPr lang="en-US" sz="2800"/>
              <a:t>world's most widely used system</a:t>
            </a:r>
            <a:endParaRPr lang="en-CA" sz="2800"/>
          </a:p>
          <a:p>
            <a:pPr eaLnBrk="1" hangingPunct="1">
              <a:defRPr/>
            </a:pPr>
            <a:r>
              <a:rPr lang="en-CA" sz="2800">
                <a:solidFill>
                  <a:srgbClr val="99CCFF"/>
                </a:solidFill>
              </a:rPr>
              <a:t>Base units: a basic unit of measurement, all other units are multiples of the base unit</a:t>
            </a:r>
          </a:p>
          <a:p>
            <a:pPr eaLnBrk="1" hangingPunct="1">
              <a:defRPr/>
            </a:pPr>
            <a:r>
              <a:rPr lang="en-CA" sz="2800">
                <a:solidFill>
                  <a:schemeClr val="hlink"/>
                </a:solidFill>
              </a:rPr>
              <a:t>The base units are: Meter-m, gram-g (kg is the actual SI unit… but in Chemistry we use the gram), second- s, mole- mol, litre- L, tonne- t</a:t>
            </a:r>
          </a:p>
          <a:p>
            <a:pPr eaLnBrk="1" hangingPunct="1">
              <a:defRPr/>
            </a:pPr>
            <a:r>
              <a:rPr lang="en-CA" sz="2800">
                <a:solidFill>
                  <a:srgbClr val="FF0000"/>
                </a:solidFill>
              </a:rPr>
              <a:t>Prefixes are multiples of base units (see SWB for all prefixes)</a:t>
            </a:r>
            <a:r>
              <a:rPr lang="en-CA" sz="2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8067" name="Group 323">
            <a:extLst>
              <a:ext uri="{FF2B5EF4-FFF2-40B4-BE49-F238E27FC236}">
                <a16:creationId xmlns:a16="http://schemas.microsoft.com/office/drawing/2014/main" id="{290A870A-47C1-412F-8A4E-F972B9614116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9144000" cy="6958013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18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Example:</a:t>
                      </a:r>
                      <a:endParaRPr kumimoji="0" lang="en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18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Written prefix</a:t>
                      </a:r>
                      <a:endParaRPr kumimoji="0" lang="en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18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Prefix symbol</a:t>
                      </a:r>
                      <a:endParaRPr kumimoji="0" lang="en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18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Unit</a:t>
                      </a:r>
                      <a:endParaRPr kumimoji="0" lang="en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18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Unit symbols</a:t>
                      </a:r>
                      <a:endParaRPr kumimoji="0" lang="en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18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Exponential equivalent</a:t>
                      </a:r>
                      <a:endParaRPr kumimoji="0" lang="en-CA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1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cm</a:t>
                      </a: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centi</a:t>
                      </a: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meter</a:t>
                      </a: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CA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-2</a:t>
                      </a: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39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kilogram</a:t>
                      </a: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CA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CA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CA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CA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CA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55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kmol</a:t>
                      </a: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CA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CA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CA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CA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CA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55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Gg</a:t>
                      </a: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CA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CA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CA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CA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CA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255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ms</a:t>
                      </a: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CA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CA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CA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CA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CA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255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micrograms</a:t>
                      </a: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CA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CA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CA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CA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CA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255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dm</a:t>
                      </a: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CA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CA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CA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CA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CA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9860" name="Group 68">
            <a:extLst>
              <a:ext uri="{FF2B5EF4-FFF2-40B4-BE49-F238E27FC236}">
                <a16:creationId xmlns:a16="http://schemas.microsoft.com/office/drawing/2014/main" id="{5306F1BE-E40A-443F-A130-D1697E6EADC1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14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Example:</a:t>
                      </a:r>
                      <a:endParaRPr kumimoji="0" lang="en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Written prefix</a:t>
                      </a:r>
                      <a:endParaRPr kumimoji="0" lang="en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Prefix symbol</a:t>
                      </a:r>
                      <a:endParaRPr kumimoji="0" lang="en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Unit</a:t>
                      </a:r>
                      <a:endParaRPr kumimoji="0" lang="en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Unit symbols</a:t>
                      </a:r>
                      <a:endParaRPr kumimoji="0" lang="en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Exponential equivalent</a:t>
                      </a:r>
                      <a:endParaRPr kumimoji="0" lang="en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cm</a:t>
                      </a: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centi</a:t>
                      </a: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meter</a:t>
                      </a: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CA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</a:t>
                      </a: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3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kilogram</a:t>
                      </a: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kilo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gram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10</a:t>
                      </a:r>
                      <a:r>
                        <a:rPr kumimoji="0" lang="en-CA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5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kmol</a:t>
                      </a: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kilo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mole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10</a:t>
                      </a:r>
                      <a:r>
                        <a:rPr kumimoji="0" lang="en-CA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5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Gg</a:t>
                      </a: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giga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gram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10</a:t>
                      </a:r>
                      <a:r>
                        <a:rPr kumimoji="0" lang="en-CA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25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ms</a:t>
                      </a: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milli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seconds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10</a:t>
                      </a:r>
                      <a:r>
                        <a:rPr kumimoji="0" lang="en-CA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25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micrograms</a:t>
                      </a: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micro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grams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10</a:t>
                      </a:r>
                      <a:r>
                        <a:rPr kumimoji="0" lang="en-CA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-6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25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dm</a:t>
                      </a: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deci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metre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10</a:t>
                      </a:r>
                      <a:r>
                        <a:rPr kumimoji="0" lang="en-CA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>
            <a:extLst>
              <a:ext uri="{FF2B5EF4-FFF2-40B4-BE49-F238E27FC236}">
                <a16:creationId xmlns:a16="http://schemas.microsoft.com/office/drawing/2014/main" id="{74722254-8776-4FD2-998D-1134B9BEFB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u="sng"/>
              <a:t>2.3 Summery Notes</a:t>
            </a:r>
            <a:r>
              <a:rPr lang="en-CA"/>
              <a:t> </a:t>
            </a:r>
          </a:p>
        </p:txBody>
      </p:sp>
      <p:sp>
        <p:nvSpPr>
          <p:cNvPr id="301059" name="Rectangle 3">
            <a:extLst>
              <a:ext uri="{FF2B5EF4-FFF2-40B4-BE49-F238E27FC236}">
                <a16:creationId xmlns:a16="http://schemas.microsoft.com/office/drawing/2014/main" id="{BDB8B847-9EDC-4CBA-A556-8487314EC4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30725"/>
          </a:xfrm>
        </p:spPr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en-CA"/>
              <a:t>1. Sample Question: How many micrometers are there in 5 cm?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endParaRPr lang="en-CA"/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en-CA"/>
              <a:t>            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alance">
  <a:themeElements>
    <a:clrScheme name="Balance 9">
      <a:dk1>
        <a:srgbClr val="000000"/>
      </a:dk1>
      <a:lt1>
        <a:srgbClr val="FFFFFF"/>
      </a:lt1>
      <a:dk2>
        <a:srgbClr val="00A29E"/>
      </a:dk2>
      <a:lt2>
        <a:srgbClr val="CBCBCB"/>
      </a:lt2>
      <a:accent1>
        <a:srgbClr val="E5E5FF"/>
      </a:accent1>
      <a:accent2>
        <a:srgbClr val="79CD6B"/>
      </a:accent2>
      <a:accent3>
        <a:srgbClr val="FFFFFF"/>
      </a:accent3>
      <a:accent4>
        <a:srgbClr val="000000"/>
      </a:accent4>
      <a:accent5>
        <a:srgbClr val="F0F0FF"/>
      </a:accent5>
      <a:accent6>
        <a:srgbClr val="6DBA60"/>
      </a:accent6>
      <a:hlink>
        <a:srgbClr val="4477DE"/>
      </a:hlink>
      <a:folHlink>
        <a:srgbClr val="65498F"/>
      </a:folHlink>
    </a:clrScheme>
    <a:fontScheme name="Balance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5877</TotalTime>
  <Words>963</Words>
  <Application>Microsoft Office PowerPoint</Application>
  <PresentationFormat>On-screen Show (4:3)</PresentationFormat>
  <Paragraphs>253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Tahoma</vt:lpstr>
      <vt:lpstr>Arial</vt:lpstr>
      <vt:lpstr>Wingdings</vt:lpstr>
      <vt:lpstr>Comic Sans MS</vt:lpstr>
      <vt:lpstr>Times New Roman</vt:lpstr>
      <vt:lpstr>Balance</vt:lpstr>
      <vt:lpstr>Lesson 2.2 and 2.3</vt:lpstr>
      <vt:lpstr>2.2 and 2.3 Learning Outcomes</vt:lpstr>
      <vt:lpstr>Key Vocabulary Words</vt:lpstr>
      <vt:lpstr>Metric Prefixes</vt:lpstr>
      <vt:lpstr>PowerPoint Presentation</vt:lpstr>
      <vt:lpstr>2.2 Summery Notes:</vt:lpstr>
      <vt:lpstr>PowerPoint Presentation</vt:lpstr>
      <vt:lpstr>PowerPoint Presentation</vt:lpstr>
      <vt:lpstr>2.3 Summery Notes </vt:lpstr>
      <vt:lpstr>2.3 Summery Notes </vt:lpstr>
      <vt:lpstr>2.3 Summery Notes </vt:lpstr>
      <vt:lpstr>2. For every METRIC conversion use the following steps: U = I x CF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1. ONE STEP METRIC CONVERSIONS</vt:lpstr>
      <vt:lpstr>1. ONE STEP METRIC CONVERSIONS</vt:lpstr>
      <vt:lpstr>1. ONE STEP METRIC CONVERSIONS</vt:lpstr>
      <vt:lpstr>2. TWO STEP METRIC CONVERSIONS</vt:lpstr>
      <vt:lpstr>2. TWO STEP METRIC CONVERSIONS</vt:lpstr>
      <vt:lpstr>2. TWO STEP METRIC CONVERSIONS</vt:lpstr>
      <vt:lpstr>3. DERIVED UNIT CONVERSIONS</vt:lpstr>
      <vt:lpstr>3. DERIVED UNIT CONVERSIONS</vt:lpstr>
      <vt:lpstr>3. DERIVED UNIT CONVERSIONS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2: Introduction to Chemistry</dc:title>
  <dc:creator>owner</dc:creator>
  <cp:lastModifiedBy>Alysha Bandali</cp:lastModifiedBy>
  <cp:revision>113</cp:revision>
  <dcterms:created xsi:type="dcterms:W3CDTF">2008-09-01T04:29:07Z</dcterms:created>
  <dcterms:modified xsi:type="dcterms:W3CDTF">2021-10-11T03:43:32Z</dcterms:modified>
</cp:coreProperties>
</file>