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18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0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2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91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9059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1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37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4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25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4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6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9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1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8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7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5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3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74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82E80-D17E-AA4E-967A-E39DF1F6D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of Igneous Rocks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D06E5-CC63-FB4A-93BE-D6EC878C94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43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12291-A7B5-6244-A337-D0A1E8CE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Igneous Rocks as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7EC3D-33E1-134B-AA30-1C7005E8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Pegmatites </a:t>
            </a:r>
          </a:p>
          <a:p>
            <a:pPr lvl="1"/>
            <a:r>
              <a:rPr lang="en-US" dirty="0"/>
              <a:t>Minerals deposited in fractures of rock</a:t>
            </a:r>
          </a:p>
          <a:p>
            <a:pPr lvl="1"/>
            <a:r>
              <a:rPr lang="en-US" dirty="0"/>
              <a:t>The minerals retain their shape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Pegmatites include:</a:t>
            </a:r>
          </a:p>
          <a:p>
            <a:pPr lvl="2"/>
            <a:r>
              <a:rPr lang="en-US" dirty="0"/>
              <a:t>Beryllium (Be)</a:t>
            </a:r>
          </a:p>
          <a:p>
            <a:pPr lvl="2"/>
            <a:r>
              <a:rPr lang="en-US" dirty="0"/>
              <a:t>Lithium (Li)</a:t>
            </a:r>
          </a:p>
        </p:txBody>
      </p:sp>
    </p:spTree>
    <p:extLst>
      <p:ext uri="{BB962C8B-B14F-4D97-AF65-F5344CB8AC3E}">
        <p14:creationId xmlns:p14="http://schemas.microsoft.com/office/powerpoint/2010/main" val="3721520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12291-A7B5-6244-A337-D0A1E8CE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Igneous Rocks as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7EC3D-33E1-134B-AA30-1C7005E8C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3109"/>
          </a:xfrm>
        </p:spPr>
        <p:txBody>
          <a:bodyPr>
            <a:normAutofit/>
          </a:bodyPr>
          <a:lstStyle/>
          <a:p>
            <a:r>
              <a:rPr lang="en-US" dirty="0"/>
              <a:t>Kimberlites</a:t>
            </a:r>
          </a:p>
          <a:p>
            <a:pPr lvl="1"/>
            <a:r>
              <a:rPr lang="en-US" dirty="0"/>
              <a:t>Initially found in Kimberly, South Africa</a:t>
            </a:r>
          </a:p>
          <a:p>
            <a:pPr lvl="1"/>
            <a:r>
              <a:rPr lang="en-US" dirty="0"/>
              <a:t>They contain deposits of Diamonds</a:t>
            </a:r>
          </a:p>
          <a:p>
            <a:pPr lvl="1"/>
            <a:r>
              <a:rPr lang="en-US" dirty="0"/>
              <a:t>Diamonds can only form under EXTREME PRESSURE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exact formation of Kimberlite is not clear but it is predicted to be produced when magma is intruded rapidly upward towards the Earth’s surface in tubes.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Diamond tubes are only found in certain locations on the Earth.  Several are in South Africa.  </a:t>
            </a:r>
          </a:p>
        </p:txBody>
      </p:sp>
    </p:spTree>
    <p:extLst>
      <p:ext uri="{BB962C8B-B14F-4D97-AF65-F5344CB8AC3E}">
        <p14:creationId xmlns:p14="http://schemas.microsoft.com/office/powerpoint/2010/main" val="1483085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4B3C9-5695-4F4F-8207-2E6A6CE7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Igneous rocks in construction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95924-51F6-924D-BBD8-DA2210E49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Granite is a popular construction materials for the following reasons</a:t>
            </a:r>
          </a:p>
          <a:p>
            <a:pPr lvl="1"/>
            <a:r>
              <a:rPr lang="en-US" dirty="0"/>
              <a:t>Strong</a:t>
            </a:r>
          </a:p>
          <a:p>
            <a:pPr lvl="1"/>
            <a:r>
              <a:rPr lang="en-US" dirty="0"/>
              <a:t>Resistant to weathering</a:t>
            </a:r>
          </a:p>
          <a:p>
            <a:pPr lvl="1"/>
            <a:r>
              <a:rPr lang="en-US" dirty="0"/>
              <a:t>Durable</a:t>
            </a:r>
          </a:p>
          <a:p>
            <a:pPr lvl="1"/>
            <a:endParaRPr lang="en-US" dirty="0"/>
          </a:p>
          <a:p>
            <a:r>
              <a:rPr lang="en-US" dirty="0"/>
              <a:t>Uses</a:t>
            </a:r>
          </a:p>
          <a:p>
            <a:pPr lvl="1"/>
            <a:r>
              <a:rPr lang="en-US" dirty="0"/>
              <a:t>Counter tops</a:t>
            </a:r>
          </a:p>
          <a:p>
            <a:pPr lvl="1"/>
            <a:r>
              <a:rPr lang="en-US" dirty="0"/>
              <a:t>Floors</a:t>
            </a:r>
          </a:p>
          <a:p>
            <a:pPr lvl="1"/>
            <a:r>
              <a:rPr lang="en-US" dirty="0"/>
              <a:t>Statues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4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6E59-DB9A-7048-B9C5-311E4DD6F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5.2 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5EE97-7EF3-484F-898B-E3F92625D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Infer why obsidian, which is black or red in colour, usually has a granitic composition.</a:t>
            </a:r>
          </a:p>
          <a:p>
            <a:pPr lvl="1"/>
            <a:r>
              <a:rPr lang="en-US" dirty="0"/>
              <a:t>The reason this is the case is because obsidian contains high levels of silica which is typical of granitic rocks.  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Describe the three major compositional groups of igneous rocks</a:t>
            </a:r>
          </a:p>
          <a:p>
            <a:pPr lvl="1"/>
            <a:r>
              <a:rPr lang="en-US" dirty="0"/>
              <a:t>Basaltic – dark in colour and tend to have low levels of silica.</a:t>
            </a:r>
          </a:p>
          <a:p>
            <a:pPr lvl="1"/>
            <a:r>
              <a:rPr lang="en-US" dirty="0"/>
              <a:t>Intermediate – contain both light and dark colored minerals.</a:t>
            </a:r>
          </a:p>
          <a:p>
            <a:pPr lvl="1"/>
            <a:r>
              <a:rPr lang="en-US" dirty="0"/>
              <a:t>Granitic – light in colour and tend to have high levels of silica.  </a:t>
            </a:r>
          </a:p>
        </p:txBody>
      </p:sp>
    </p:spTree>
    <p:extLst>
      <p:ext uri="{BB962C8B-B14F-4D97-AF65-F5344CB8AC3E}">
        <p14:creationId xmlns:p14="http://schemas.microsoft.com/office/powerpoint/2010/main" val="1064726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1B68-081C-9645-894A-24D1C295E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5.2 Questions and Answers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A0A2E-EC77-E440-A3C2-0ECEC1DC0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Apply what you know about cooling relates to explain differences in crystal sizes.</a:t>
            </a:r>
          </a:p>
          <a:p>
            <a:pPr lvl="1"/>
            <a:r>
              <a:rPr lang="en-US" dirty="0"/>
              <a:t>Slower cooling enables well formed crystals to form.  The slower the cooling the larger the crystals.  If the cooling is very quick small incomplete crystals form.  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 startAt="4"/>
            </a:pPr>
            <a:r>
              <a:rPr lang="en-US" dirty="0"/>
              <a:t>Distinguish between andesite and diorite using two physical properties of igneous rocks.  </a:t>
            </a:r>
          </a:p>
          <a:p>
            <a:pPr lvl="1"/>
            <a:r>
              <a:rPr lang="en-US" dirty="0"/>
              <a:t>The crystals in andesite </a:t>
            </a:r>
            <a:r>
              <a:rPr lang="en-US"/>
              <a:t>are smaller </a:t>
            </a:r>
            <a:r>
              <a:rPr lang="en-US" dirty="0"/>
              <a:t>than the crystals in diorite.  Their mineral composition is very similar.  </a:t>
            </a:r>
          </a:p>
        </p:txBody>
      </p:sp>
    </p:spTree>
    <p:extLst>
      <p:ext uri="{BB962C8B-B14F-4D97-AF65-F5344CB8AC3E}">
        <p14:creationId xmlns:p14="http://schemas.microsoft.com/office/powerpoint/2010/main" val="327783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4A29-03B9-CC45-B6D3-5E70D27CF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Mineral Composition of Igneous Rocks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6687A-B8FC-5E4E-8605-48DCF843A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Intrusive</a:t>
            </a:r>
          </a:p>
          <a:p>
            <a:pPr lvl="1"/>
            <a:r>
              <a:rPr lang="en-US" dirty="0"/>
              <a:t>Magma that cools and crystalizes below the Earth’s crust.  </a:t>
            </a:r>
          </a:p>
          <a:p>
            <a:pPr lvl="1"/>
            <a:r>
              <a:rPr lang="en-US" dirty="0"/>
              <a:t>Crystals are large enough to see with just the eye.</a:t>
            </a:r>
          </a:p>
          <a:p>
            <a:endParaRPr lang="en-US" dirty="0"/>
          </a:p>
          <a:p>
            <a:r>
              <a:rPr lang="en-US" dirty="0"/>
              <a:t>Extrusive</a:t>
            </a:r>
          </a:p>
          <a:p>
            <a:pPr lvl="1"/>
            <a:r>
              <a:rPr lang="en-US" dirty="0"/>
              <a:t>Form on the </a:t>
            </a:r>
            <a:r>
              <a:rPr lang="en-US"/>
              <a:t>Earth’s surface.</a:t>
            </a:r>
            <a:endParaRPr lang="en-US" dirty="0"/>
          </a:p>
          <a:p>
            <a:pPr lvl="1"/>
            <a:r>
              <a:rPr lang="en-US" dirty="0"/>
              <a:t>Crystal are too small to be seen with just the eye.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3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029E-1310-E447-8B70-03D9BD479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Mineral Content Classification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DA513-8FE5-FC42-B152-179C16F32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Basaltic</a:t>
            </a:r>
          </a:p>
          <a:p>
            <a:pPr lvl="1"/>
            <a:r>
              <a:rPr lang="en-US" dirty="0"/>
              <a:t>AKA mafic</a:t>
            </a:r>
          </a:p>
          <a:p>
            <a:pPr lvl="1"/>
            <a:r>
              <a:rPr lang="en-US" dirty="0"/>
              <a:t>Dark colour</a:t>
            </a:r>
          </a:p>
          <a:p>
            <a:pPr lvl="1"/>
            <a:r>
              <a:rPr lang="en-US" dirty="0"/>
              <a:t>Lower levels of silica</a:t>
            </a:r>
          </a:p>
          <a:p>
            <a:pPr lvl="1"/>
            <a:r>
              <a:rPr lang="en-US" dirty="0"/>
              <a:t>Mostly plagioclase and pyroxene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6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4029E-1310-E447-8B70-03D9BD479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Mineral Content Classification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DA513-8FE5-FC42-B152-179C16F32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Granitic</a:t>
            </a:r>
          </a:p>
          <a:p>
            <a:pPr lvl="1"/>
            <a:r>
              <a:rPr lang="en-US" dirty="0"/>
              <a:t>AKA felsic</a:t>
            </a:r>
          </a:p>
          <a:p>
            <a:pPr lvl="1"/>
            <a:r>
              <a:rPr lang="en-US" dirty="0"/>
              <a:t>Light colour</a:t>
            </a:r>
          </a:p>
          <a:p>
            <a:pPr lvl="1"/>
            <a:r>
              <a:rPr lang="en-US" dirty="0"/>
              <a:t>High levels of silica</a:t>
            </a:r>
          </a:p>
          <a:p>
            <a:pPr lvl="1"/>
            <a:r>
              <a:rPr lang="en-US" dirty="0"/>
              <a:t>Mostly quartz and feldspar</a:t>
            </a:r>
          </a:p>
          <a:p>
            <a:pPr lvl="1"/>
            <a:endParaRPr lang="en-US" dirty="0"/>
          </a:p>
          <a:p>
            <a:r>
              <a:rPr lang="en-US" dirty="0"/>
              <a:t>Intermediate </a:t>
            </a:r>
          </a:p>
          <a:p>
            <a:pPr lvl="1"/>
            <a:r>
              <a:rPr lang="en-US" dirty="0"/>
              <a:t>Between basaltic and granitic rock </a:t>
            </a:r>
          </a:p>
          <a:p>
            <a:pPr lvl="1"/>
            <a:r>
              <a:rPr lang="en-US" dirty="0"/>
              <a:t>Mostly plagioclase feldspar and hornblende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22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B84B0-7C00-0F43-ACF1-97609E61C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08F5E-3148-9145-A1C2-A4C4C2404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Crystal or grain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Shape</a:t>
            </a:r>
          </a:p>
          <a:p>
            <a:pPr lvl="1"/>
            <a:r>
              <a:rPr lang="en-US" dirty="0"/>
              <a:t>Distribution </a:t>
            </a:r>
          </a:p>
          <a:p>
            <a:pPr lvl="1"/>
            <a:endParaRPr lang="en-US" dirty="0"/>
          </a:p>
          <a:p>
            <a:r>
              <a:rPr lang="en-US" dirty="0"/>
              <a:t>Crystal size </a:t>
            </a:r>
          </a:p>
          <a:p>
            <a:pPr lvl="1"/>
            <a:r>
              <a:rPr lang="en-US" dirty="0"/>
              <a:t>Extrusive (coarse)- large – forms from slow cooling beneath the Earth’s crust</a:t>
            </a:r>
          </a:p>
          <a:p>
            <a:pPr lvl="1"/>
            <a:r>
              <a:rPr lang="en-US" dirty="0"/>
              <a:t>Intrusive (fine) – small – forms from quick cooling on the Earth’s surface </a:t>
            </a:r>
          </a:p>
        </p:txBody>
      </p:sp>
    </p:spTree>
    <p:extLst>
      <p:ext uri="{BB962C8B-B14F-4D97-AF65-F5344CB8AC3E}">
        <p14:creationId xmlns:p14="http://schemas.microsoft.com/office/powerpoint/2010/main" val="423262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A91F-9958-6D42-8A7E-872C67D31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Porphyritic Rock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9D33-AC64-B14C-BDEC-3ADCA3922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rocks have 2 different crystal sizes</a:t>
            </a:r>
          </a:p>
          <a:p>
            <a:endParaRPr lang="en-US" dirty="0"/>
          </a:p>
          <a:p>
            <a:r>
              <a:rPr lang="en-US" dirty="0"/>
              <a:t>The reason this happens is that the magma cooled at different locations</a:t>
            </a:r>
          </a:p>
          <a:p>
            <a:endParaRPr lang="en-US" dirty="0"/>
          </a:p>
          <a:p>
            <a:r>
              <a:rPr lang="en-US" dirty="0"/>
              <a:t>The first cooling was below the Earth’s crust and the second cooling was either on the Earth’s surface or inside the crust.  </a:t>
            </a:r>
          </a:p>
        </p:txBody>
      </p:sp>
    </p:spTree>
    <p:extLst>
      <p:ext uri="{BB962C8B-B14F-4D97-AF65-F5344CB8AC3E}">
        <p14:creationId xmlns:p14="http://schemas.microsoft.com/office/powerpoint/2010/main" val="317690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64FE8-084C-7242-85B9-B4A15C2AD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Vesicular Rocks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CF58C-0225-0C44-9A84-6C6193C0C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rocks appear like a sponge (vesicular texture)</a:t>
            </a:r>
          </a:p>
          <a:p>
            <a:endParaRPr lang="en-US" dirty="0"/>
          </a:p>
          <a:p>
            <a:r>
              <a:rPr lang="en-US" dirty="0"/>
              <a:t>The reason that happens is that the trapped gasses were not able to escape due to the thickness of the magma (very thick)</a:t>
            </a:r>
          </a:p>
          <a:p>
            <a:pPr lvl="1"/>
            <a:r>
              <a:rPr lang="en-US" dirty="0"/>
              <a:t>Trapped gasses produce holes </a:t>
            </a:r>
          </a:p>
        </p:txBody>
      </p:sp>
    </p:spTree>
    <p:extLst>
      <p:ext uri="{BB962C8B-B14F-4D97-AF65-F5344CB8AC3E}">
        <p14:creationId xmlns:p14="http://schemas.microsoft.com/office/powerpoint/2010/main" val="20169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2A7D-0798-3B4B-9D69-470A05208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B82EB-447F-3F48-A772-CB2E2F28E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Rocks are cut into thin sheets to make it possible to observe the size of mineral grains</a:t>
            </a:r>
          </a:p>
          <a:p>
            <a:endParaRPr lang="en-US" dirty="0"/>
          </a:p>
          <a:p>
            <a:r>
              <a:rPr lang="en-US" dirty="0"/>
              <a:t>Slice dimensions: 2 cm x 4 cm and 0.03 mm thick (that is thinner than paper) </a:t>
            </a:r>
          </a:p>
          <a:p>
            <a:endParaRPr lang="en-US" dirty="0"/>
          </a:p>
          <a:p>
            <a:r>
              <a:rPr lang="en-US" dirty="0"/>
              <a:t>Petrographic microscope: used to observe the thin sections and determine mineral composition </a:t>
            </a:r>
          </a:p>
        </p:txBody>
      </p:sp>
    </p:spTree>
    <p:extLst>
      <p:ext uri="{BB962C8B-B14F-4D97-AF65-F5344CB8AC3E}">
        <p14:creationId xmlns:p14="http://schemas.microsoft.com/office/powerpoint/2010/main" val="293678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12291-A7B5-6244-A337-D0A1E8CE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Igneous Rocks as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7EC3D-33E1-134B-AA30-1C7005E8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Veins</a:t>
            </a:r>
          </a:p>
          <a:p>
            <a:pPr lvl="1"/>
            <a:r>
              <a:rPr lang="en-US" dirty="0"/>
              <a:t>Elements that were not incorporated into igneous rocks can deposit in the gaps in the minerals (veins)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Some of these important elements are:</a:t>
            </a:r>
          </a:p>
          <a:p>
            <a:pPr lvl="2"/>
            <a:r>
              <a:rPr lang="en-US" dirty="0"/>
              <a:t>Gold</a:t>
            </a:r>
          </a:p>
          <a:p>
            <a:pPr lvl="2"/>
            <a:r>
              <a:rPr lang="en-US" dirty="0"/>
              <a:t>Silver</a:t>
            </a:r>
          </a:p>
          <a:p>
            <a:pPr lvl="2"/>
            <a:r>
              <a:rPr lang="en-US" dirty="0"/>
              <a:t>Lead</a:t>
            </a:r>
          </a:p>
          <a:p>
            <a:pPr lvl="2"/>
            <a:r>
              <a:rPr lang="en-US" dirty="0"/>
              <a:t>Copper </a:t>
            </a:r>
          </a:p>
        </p:txBody>
      </p:sp>
    </p:spTree>
    <p:extLst>
      <p:ext uri="{BB962C8B-B14F-4D97-AF65-F5344CB8AC3E}">
        <p14:creationId xmlns:p14="http://schemas.microsoft.com/office/powerpoint/2010/main" val="90119251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{AAFD9ECE-70F1-4940-ABEF-E9004B066309}tf10001057</Template>
  <TotalTime>72</TotalTime>
  <Words>594</Words>
  <Application>Microsoft Macintosh PowerPoint</Application>
  <PresentationFormat>Widescreen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Classification of Igneous Rocks</vt:lpstr>
      <vt:lpstr>Mineral Composition of Igneous Rocks</vt:lpstr>
      <vt:lpstr>Mineral Content Classification </vt:lpstr>
      <vt:lpstr>Mineral Content Classification </vt:lpstr>
      <vt:lpstr>Texture</vt:lpstr>
      <vt:lpstr>Porphyritic Rock </vt:lpstr>
      <vt:lpstr>Vesicular Rocks </vt:lpstr>
      <vt:lpstr>Thin Sections</vt:lpstr>
      <vt:lpstr>Igneous Rocks as Resources</vt:lpstr>
      <vt:lpstr>Igneous Rocks as Resources</vt:lpstr>
      <vt:lpstr>Igneous Rocks as Resources</vt:lpstr>
      <vt:lpstr>Igneous rocks in construction </vt:lpstr>
      <vt:lpstr>Section 5.2 Questions and Answers</vt:lpstr>
      <vt:lpstr>Section 5.2 Questions and Answers 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Igneous Rocks</dc:title>
  <dc:creator>Alysha Bandali</dc:creator>
  <cp:lastModifiedBy>Alysha Bandali</cp:lastModifiedBy>
  <cp:revision>17</cp:revision>
  <dcterms:created xsi:type="dcterms:W3CDTF">2018-10-17T16:45:20Z</dcterms:created>
  <dcterms:modified xsi:type="dcterms:W3CDTF">2018-10-17T18:31:34Z</dcterms:modified>
</cp:coreProperties>
</file>