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86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4129-7B38-6D4B-B4A6-CA878DCBCF1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5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20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2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4129-7B38-6D4B-B4A6-CA878DCBCF1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C2FE-79B5-974B-BC63-B0F4B2E12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AFFE4129-7B38-6D4B-B4A6-CA878DCBCF1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32C2FE-79B5-974B-BC63-B0F4B2E12B9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4129-7B38-6D4B-B4A6-CA878DCBCF1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C2FE-79B5-974B-BC63-B0F4B2E12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4129-7B38-6D4B-B4A6-CA878DCBCF1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C2FE-79B5-974B-BC63-B0F4B2E12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4129-7B38-6D4B-B4A6-CA878DCBCF1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C2FE-79B5-974B-BC63-B0F4B2E12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4129-7B38-6D4B-B4A6-CA878DCBCF1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4129-7B38-6D4B-B4A6-CA878DCBCF1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C2FE-79B5-974B-BC63-B0F4B2E12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4129-7B38-6D4B-B4A6-CA878DCBCF1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C2FE-79B5-974B-BC63-B0F4B2E12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4129-7B38-6D4B-B4A6-CA878DCBCF1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C2FE-79B5-974B-BC63-B0F4B2E12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4129-7B38-6D4B-B4A6-CA878DCBCF1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C2FE-79B5-974B-BC63-B0F4B2E12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4129-7B38-6D4B-B4A6-CA878DCBCF1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C2FE-79B5-974B-BC63-B0F4B2E12B9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AFFE4129-7B38-6D4B-B4A6-CA878DCBCF1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32C2FE-79B5-974B-BC63-B0F4B2E12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FFE4129-7B38-6D4B-B4A6-CA878DCBCF1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0032C2FE-79B5-974B-BC63-B0F4B2E12B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A&amp;W Math 11 Section 2.2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Bar graphs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602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Bar graphs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When would we use them?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How are they useful?</a:t>
            </a:r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8827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Are used to represent discrete sets of data</a:t>
            </a:r>
          </a:p>
          <a:p>
            <a:endParaRPr lang="en-US" dirty="0"/>
          </a:p>
          <a:p>
            <a:r>
              <a:rPr lang="en-US" dirty="0"/>
              <a:t>They use rectangular bars to represent the data and therefore the length of each bar is directly related to the number it represents </a:t>
            </a:r>
          </a:p>
          <a:p>
            <a:endParaRPr lang="en-US" dirty="0"/>
          </a:p>
          <a:p>
            <a:r>
              <a:rPr lang="en-US" dirty="0"/>
              <a:t>They use whole numbers rather than decimals as we cannot have ½ a person or ½ building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884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bars are either horizontal or vertical </a:t>
            </a:r>
          </a:p>
          <a:p>
            <a:endParaRPr lang="en-US" dirty="0"/>
          </a:p>
          <a:p>
            <a:r>
              <a:rPr lang="en-US" dirty="0"/>
              <a:t>There must be spaces between the bars</a:t>
            </a:r>
          </a:p>
          <a:p>
            <a:endParaRPr lang="en-US" dirty="0"/>
          </a:p>
          <a:p>
            <a:r>
              <a:rPr lang="en-US" dirty="0"/>
              <a:t>The axes are labeled the same as for broken line graphs with the independent variable on the x-axis and the dependent variable on the y-axis </a:t>
            </a:r>
          </a:p>
        </p:txBody>
      </p:sp>
    </p:spTree>
    <p:extLst>
      <p:ext uri="{BB962C8B-B14F-4D97-AF65-F5344CB8AC3E}">
        <p14:creationId xmlns:p14="http://schemas.microsoft.com/office/powerpoint/2010/main" val="956240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 Bar graphs can be modified by changing the scale and size to make the graph appear a certain way and influence the viewer's interpretation</a:t>
            </a:r>
          </a:p>
          <a:p>
            <a:endParaRPr lang="en-CA" dirty="0"/>
          </a:p>
          <a:p>
            <a:r>
              <a:rPr lang="en-CA" dirty="0"/>
              <a:t>What is your favourite fruit from the list below?</a:t>
            </a:r>
          </a:p>
          <a:p>
            <a:pPr lvl="1"/>
            <a:r>
              <a:rPr lang="en-CA" dirty="0"/>
              <a:t> apple, orange, banana, kiwi, blueberry or grapes</a:t>
            </a:r>
          </a:p>
          <a:p>
            <a:endParaRPr lang="en-CA" dirty="0"/>
          </a:p>
          <a:p>
            <a:r>
              <a:rPr lang="en-CA" dirty="0"/>
              <a:t>Let’s create a bar graph and see how it compares to the same question asked of a large group of people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559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Bar Graph: Favourite Fruit</a:t>
            </a:r>
          </a:p>
        </p:txBody>
      </p:sp>
      <p:pic>
        <p:nvPicPr>
          <p:cNvPr id="1028" name="Picture 4" descr="http://room9balmac2014.weebly.com/uploads/2/0/4/9/20498606/2147450_or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771" y="1704926"/>
            <a:ext cx="5150937" cy="490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794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a Graph for your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The type of graph selected is dependent on the type of information being represented </a:t>
            </a:r>
          </a:p>
          <a:p>
            <a:endParaRPr lang="en-CA" dirty="0"/>
          </a:p>
          <a:p>
            <a:r>
              <a:rPr lang="en-CA" dirty="0"/>
              <a:t>As such it is necessary to consider the information provided and determine which graph is the most suitable </a:t>
            </a:r>
          </a:p>
          <a:p>
            <a:endParaRPr lang="en-CA" dirty="0"/>
          </a:p>
          <a:p>
            <a:r>
              <a:rPr lang="en-CA" dirty="0"/>
              <a:t>Let us look at the answer for example 2 (page 86) to see which type of bar graph represents the data best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083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Double Bar Graph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 double bar graph is an example where we have two sets of bars for each x value on the x-axis </a:t>
            </a:r>
          </a:p>
          <a:p>
            <a:r>
              <a:rPr lang="en-CA" dirty="0"/>
              <a:t>as such it is important to realize that this enables us to compare two different groups of information</a:t>
            </a:r>
          </a:p>
          <a:p>
            <a:pPr lvl="1"/>
            <a:r>
              <a:rPr lang="en-CA" dirty="0"/>
              <a:t>Example: two different provinces</a:t>
            </a:r>
          </a:p>
          <a:p>
            <a:pPr lvl="1"/>
            <a:endParaRPr lang="en-CA" dirty="0"/>
          </a:p>
          <a:p>
            <a:r>
              <a:rPr lang="en-CA" dirty="0"/>
              <a:t>Let’s run through example 3 on page 90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5585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Stacked Bar Graphs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/>
              <a:t>Stacked bar graphs contain two sets of data in this case the bar is a single bar but it is two different colours to show the comparison in a single bar </a:t>
            </a:r>
          </a:p>
          <a:p>
            <a:endParaRPr lang="en-CA" dirty="0"/>
          </a:p>
          <a:p>
            <a:r>
              <a:rPr lang="en-CA" dirty="0"/>
              <a:t>As such the bar appears to be a single piece of information stacked on top of another, however it actually contains two sets of information allowing one to compare the data</a:t>
            </a:r>
          </a:p>
          <a:p>
            <a:endParaRPr lang="en-CA" dirty="0"/>
          </a:p>
          <a:p>
            <a:r>
              <a:rPr lang="en-CA" dirty="0"/>
              <a:t>Let’s run through </a:t>
            </a:r>
            <a:r>
              <a:rPr lang="en-CA"/>
              <a:t>example 4 (page 94) </a:t>
            </a:r>
            <a:r>
              <a:rPr lang="en-CA" dirty="0"/>
              <a:t>together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69798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127</TotalTime>
  <Words>382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Book Antiqua</vt:lpstr>
      <vt:lpstr>Wingdings 2</vt:lpstr>
      <vt:lpstr>Habitat</vt:lpstr>
      <vt:lpstr>A&amp;W Math 11 Section 2.2</vt:lpstr>
      <vt:lpstr>Bar graphs</vt:lpstr>
      <vt:lpstr>Bar Graphs</vt:lpstr>
      <vt:lpstr>Bar Graphs</vt:lpstr>
      <vt:lpstr>Bar Graphs</vt:lpstr>
      <vt:lpstr>Example Bar Graph: Favourite Fruit</vt:lpstr>
      <vt:lpstr>Choosing a Graph for your Data</vt:lpstr>
      <vt:lpstr>Double Bar Graph</vt:lpstr>
      <vt:lpstr>Stacked Bar Graphs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A&amp;W Math 11 Section 2.2</dc:title>
  <dc:creator>Alysha Bandali</dc:creator>
  <cp:lastModifiedBy>Alysha Bandali</cp:lastModifiedBy>
  <cp:revision>24</cp:revision>
  <dcterms:created xsi:type="dcterms:W3CDTF">2016-09-29T20:34:15Z</dcterms:created>
  <dcterms:modified xsi:type="dcterms:W3CDTF">2020-04-22T15:31:25Z</dcterms:modified>
</cp:coreProperties>
</file>