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2"/>
    <p:restoredTop sz="94708"/>
  </p:normalViewPr>
  <p:slideViewPr>
    <p:cSldViewPr snapToGrid="0" snapToObjects="1">
      <p:cViewPr varScale="1">
        <p:scale>
          <a:sx n="93" d="100"/>
          <a:sy n="93" d="100"/>
        </p:scale>
        <p:origin x="744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44639-7922-F54F-BA2A-1EAAC15B4A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FE5F69-AEFD-E748-BA1E-76D0249082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85F4C4-8328-924E-BB7A-CFF76F776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F9C4-59BE-A842-889C-B212C679454B}" type="datetimeFigureOut">
              <a:rPr lang="en-US" smtClean="0"/>
              <a:t>11/27/18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C845BA-0F16-EC40-954E-93CFDE3C6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5D493E-D07C-E84F-B76B-85FF50EDF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4803-81C0-444B-A81A-D6855979A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5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B913D-FC4C-704E-AB8C-12D47EBCA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54CC0A-731E-EC44-BE27-A091220B81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AFA2B1-CC3E-D540-977B-008632E6E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F9C4-59BE-A842-889C-B212C679454B}" type="datetimeFigureOut">
              <a:rPr lang="en-US" smtClean="0"/>
              <a:t>11/27/18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F8FF3C-E94A-7844-B165-F290822F9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16B6C9-7E77-C344-AF64-EC85B823B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4803-81C0-444B-A81A-D6855979A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247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B83D29-03BF-744C-A40B-C6396327C3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DA6299-67BC-794D-9C30-93DB55D763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515295-29A2-B548-A1B8-5DC2C1CAF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F9C4-59BE-A842-889C-B212C679454B}" type="datetimeFigureOut">
              <a:rPr lang="en-US" smtClean="0"/>
              <a:t>11/27/18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754646-DF57-E24F-90EA-5596A103D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0B4616-0126-ED45-A4B5-2F18766EF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4803-81C0-444B-A81A-D6855979A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EEC05-5805-3441-821D-E3F831423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EE4EE2-D999-D446-96AA-0C4BB572C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F1B926-0F4F-4948-90A9-12424C848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F9C4-59BE-A842-889C-B212C679454B}" type="datetimeFigureOut">
              <a:rPr lang="en-US" smtClean="0"/>
              <a:t>11/27/18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9CF208-E7B8-7B48-B7D5-533279113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20186A-6D55-5E40-8628-422CCD57A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4803-81C0-444B-A81A-D6855979A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97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CA345-FAFC-1C48-B97E-EE8787352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5BFC85-8B9F-F24D-9EC2-1DAC837501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079FC1-D4B3-4E4A-96B9-716E7D3FE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F9C4-59BE-A842-889C-B212C679454B}" type="datetimeFigureOut">
              <a:rPr lang="en-US" smtClean="0"/>
              <a:t>11/27/18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934089-E65F-3942-8051-02968F0E3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C75A4C-D92C-E04C-ADF1-9AB382F76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4803-81C0-444B-A81A-D6855979A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037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D4452-14C3-8040-A183-4F86FB3DE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0F3BA-B72A-2E4D-9002-2CBCCE0CBD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3B4559-245B-7741-B9F6-5C8EB46C6C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904114-477B-8F45-88EA-0F3B93CDE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F9C4-59BE-A842-889C-B212C679454B}" type="datetimeFigureOut">
              <a:rPr lang="en-US" smtClean="0"/>
              <a:t>11/27/18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267134-79D9-DE43-BC06-A864515D0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D0F80B-EA42-0148-B273-562B80C8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4803-81C0-444B-A81A-D6855979A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23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BB5D0-F245-9443-BB15-C6123A533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BF5F71-358C-6847-9BBC-F88F7C1A2D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5382FE-2A85-2F4F-8D03-764E846011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98A546-FD02-204B-8A31-8455F37AD7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FBE16A-5A94-F841-8909-CE67DF7D54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68E5E5-C722-A046-B300-403FE73A3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F9C4-59BE-A842-889C-B212C679454B}" type="datetimeFigureOut">
              <a:rPr lang="en-US" smtClean="0"/>
              <a:t>11/27/18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411072-55DF-7543-8BFB-F62C979B7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0A89F4-8B89-024B-88FE-4BF2283AB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4803-81C0-444B-A81A-D6855979A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440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51F07-F5FE-D745-B6BF-AF34CB1A9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DC8634-0A13-FF40-8DD7-498F8880F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F9C4-59BE-A842-889C-B212C679454B}" type="datetimeFigureOut">
              <a:rPr lang="en-US" smtClean="0"/>
              <a:t>11/27/18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2A7F79-1169-9140-A079-A5C282872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0C32DF-DFD1-6D47-A2ED-7F263EDFA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4803-81C0-444B-A81A-D6855979A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333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971824-B5B4-1E4A-BDB8-EB0BDFE95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F9C4-59BE-A842-889C-B212C679454B}" type="datetimeFigureOut">
              <a:rPr lang="en-US" smtClean="0"/>
              <a:t>11/27/18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87E569-F4D2-3544-92E1-F126E6C59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580A9B-E574-D64F-BE3C-A6ABFBA5E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4803-81C0-444B-A81A-D6855979A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353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6F497-22E6-D64A-9663-CFE259D9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C982BD-5E09-D54E-B9D9-0540917A7E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87EB32-E7A1-D04A-8C2C-1A26D76FD5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8252CC-362B-924B-B56D-551E61686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F9C4-59BE-A842-889C-B212C679454B}" type="datetimeFigureOut">
              <a:rPr lang="en-US" smtClean="0"/>
              <a:t>11/27/18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0FF5DE-0CA7-CC45-B128-FF827EB81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E4B002-8088-DF43-9257-AE6EC1C2C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4803-81C0-444B-A81A-D6855979A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088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8F79C-34D4-9C49-9D8F-D161C473B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F6BAC3-B901-F749-B1C8-5B6A0D2A4A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DD2A7B-FD05-364F-9347-E889A555DD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B8B759-9F11-1544-A469-AC3E72C6D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F9C4-59BE-A842-889C-B212C679454B}" type="datetimeFigureOut">
              <a:rPr lang="en-US" smtClean="0"/>
              <a:t>11/27/18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128FF5-191D-D24C-9927-89FBFCAD6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A748B0-C5BA-4B4E-9A94-D65B196ED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4803-81C0-444B-A81A-D6855979A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538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EE6269-4E5F-B847-A59D-085F514E7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C9B08C-5B7C-B443-8358-894C294EFD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5BE8E0-65EA-0A4F-8F9C-8919FFDB68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8F9C4-59BE-A842-889C-B212C679454B}" type="datetimeFigureOut">
              <a:rPr lang="en-US" smtClean="0"/>
              <a:t>11/27/18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A60CB3-7F39-574C-839B-87FDA9D283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8DE7FC-1A51-E84D-84F8-DE409B2AC3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A4803-81C0-444B-A81A-D6855979A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601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ucksters.com/science/ecosystems/carbon_cycle.php" TargetMode="External"/><Relationship Id="rId2" Type="http://schemas.openxmlformats.org/officeDocument/2006/relationships/hyperlink" Target="https://www.ducksters.com/science/ecosystems/nitrogen_cycle.ph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ducksters.com/science/environment/air_pollution.php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F140D-DB98-6647-89D9-1610CF7697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Section 24.3 Air Resources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AA6EFE-11E0-6B4A-934A-05069FEE8D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Pages 687 to 692</a:t>
            </a:r>
          </a:p>
        </p:txBody>
      </p:sp>
    </p:spTree>
    <p:extLst>
      <p:ext uri="{BB962C8B-B14F-4D97-AF65-F5344CB8AC3E}">
        <p14:creationId xmlns:p14="http://schemas.microsoft.com/office/powerpoint/2010/main" val="3049295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B8D4F-4891-344E-8062-C3AD2FDF2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Origin of Oxygen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CFA4C0-966E-5042-B325-ED01DE5BCC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atmosphere did not originally have oxygen as part of the atmospheric composition </a:t>
            </a:r>
          </a:p>
          <a:p>
            <a:endParaRPr lang="en-US" dirty="0"/>
          </a:p>
          <a:p>
            <a:r>
              <a:rPr lang="en-US" dirty="0"/>
              <a:t>As early organisms used the high levels of Carbon Dioxide they produced Oxygen (photosynthesis)</a:t>
            </a:r>
          </a:p>
          <a:p>
            <a:endParaRPr lang="en-US" dirty="0"/>
          </a:p>
          <a:p>
            <a:r>
              <a:rPr lang="en-US" dirty="0"/>
              <a:t>Over billions of years the </a:t>
            </a:r>
            <a:r>
              <a:rPr lang="en-US" dirty="0" err="1"/>
              <a:t>levles</a:t>
            </a:r>
            <a:r>
              <a:rPr lang="en-US" dirty="0"/>
              <a:t> of oxygen rose </a:t>
            </a:r>
          </a:p>
        </p:txBody>
      </p:sp>
    </p:spTree>
    <p:extLst>
      <p:ext uri="{BB962C8B-B14F-4D97-AF65-F5344CB8AC3E}">
        <p14:creationId xmlns:p14="http://schemas.microsoft.com/office/powerpoint/2010/main" val="2552598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CBAEC-5F64-B04E-A2A4-7D15D597A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 Links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DACEDD-DE41-3749-8678-AFE1C37BEA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Nitrogen Cycle </a:t>
            </a:r>
          </a:p>
          <a:p>
            <a:pPr lvl="1"/>
            <a:r>
              <a:rPr lang="en-US" dirty="0">
                <a:hlinkClick r:id="rId2"/>
              </a:rPr>
              <a:t>https://www.ducksters.com/science/ecosystems/nitrogen_cycle.php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r>
              <a:rPr lang="en-US" dirty="0"/>
              <a:t>The Carbon Cycle</a:t>
            </a:r>
          </a:p>
          <a:p>
            <a:pPr lvl="1"/>
            <a:r>
              <a:rPr lang="en-US" dirty="0">
                <a:hlinkClick r:id="rId3"/>
              </a:rPr>
              <a:t>https://www.ducksters.com/science/ecosystems/carbon_cycle.php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Air pollution</a:t>
            </a:r>
          </a:p>
          <a:p>
            <a:pPr lvl="1"/>
            <a:r>
              <a:rPr lang="en-US" dirty="0">
                <a:hlinkClick r:id="rId4"/>
              </a:rPr>
              <a:t>https://www.ducksters.com/science/environment/air_pollution.php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219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BF584-CEAD-2B47-9487-CB40C6622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 and Dilution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6CAAD1-AA39-654C-A0EC-A3A8DE2134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Pollutants can be transported via wind and their final location is based on the topographical structure of the land</a:t>
            </a:r>
          </a:p>
          <a:p>
            <a:endParaRPr lang="en-US" dirty="0"/>
          </a:p>
          <a:p>
            <a:r>
              <a:rPr lang="en-US" dirty="0"/>
              <a:t>Some pollutants can undergo reactions as they become large enough to fall to the Earth’s surface in the form of snow, mist, fog and rain</a:t>
            </a:r>
          </a:p>
        </p:txBody>
      </p:sp>
    </p:spTree>
    <p:extLst>
      <p:ext uri="{BB962C8B-B14F-4D97-AF65-F5344CB8AC3E}">
        <p14:creationId xmlns:p14="http://schemas.microsoft.com/office/powerpoint/2010/main" val="1607808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112A9-88F2-664F-89EA-6C6D95D79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41060A-25A1-1847-85FA-87169D1DA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Questions Page 692 # 1 to 6</a:t>
            </a:r>
          </a:p>
        </p:txBody>
      </p:sp>
    </p:spTree>
    <p:extLst>
      <p:ext uri="{BB962C8B-B14F-4D97-AF65-F5344CB8AC3E}">
        <p14:creationId xmlns:p14="http://schemas.microsoft.com/office/powerpoint/2010/main" val="2670876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167</Words>
  <Application>Microsoft Macintosh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Section 24.3 Air Resources </vt:lpstr>
      <vt:lpstr>Origin of Oxygen </vt:lpstr>
      <vt:lpstr>Notes Links</vt:lpstr>
      <vt:lpstr>Transport and Dilution</vt:lpstr>
      <vt:lpstr>Assignment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24.3 Air Resources </dc:title>
  <dc:creator>Alysha Bandali</dc:creator>
  <cp:lastModifiedBy>Alysha Bandali</cp:lastModifiedBy>
  <cp:revision>8</cp:revision>
  <dcterms:created xsi:type="dcterms:W3CDTF">2018-11-21T18:28:15Z</dcterms:created>
  <dcterms:modified xsi:type="dcterms:W3CDTF">2018-11-27T23:01:28Z</dcterms:modified>
</cp:coreProperties>
</file>