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6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2"/>
    <p:restoredTop sz="94669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5657-0F51-C449-A583-D7B4EB1B7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8DABD-7DD9-094C-AB6D-21FD906F1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FB5B5-DEC1-C946-9F33-6BF5BAB6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EE92-D752-6346-BF8C-064451AFE03C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82580-936B-3C43-B594-5C240D28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08EF2-7CC7-6046-AF08-2AFB665E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56FD-67BE-C14F-8F76-CC575555E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B292C-74D8-7041-9D09-565734198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B18A7-5CC8-944B-B074-FB6C0AB1F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54737-F295-BD46-9855-BCFAF459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EE92-D752-6346-BF8C-064451AFE03C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F2896-2C18-A545-9F10-E4421E418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6F6BE-D868-E441-BABF-2C7F17550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56FD-67BE-C14F-8F76-CC575555E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4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02BC29-40A1-9140-985C-DD7D60040D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CE238C-2C90-8C4E-9AE2-09B4EA513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CE566-4B48-0D46-B080-4284835C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EE92-D752-6346-BF8C-064451AFE03C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A2C24-6179-2848-94AF-06767889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51701-27B5-134E-A1DD-D39B642A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56FD-67BE-C14F-8F76-CC575555E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6AB8F-F6B0-604E-A4D9-BE2CDFCB1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3A688-6632-F547-8818-4F39F8509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2E0DA-7486-D040-8234-A79A762E6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EE92-D752-6346-BF8C-064451AFE03C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67178-D57A-0241-A1B5-B9E620DE5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AE163-3759-F949-B13C-E8922358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56FD-67BE-C14F-8F76-CC575555E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0989-9C34-6642-A2DD-867FAD5FF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4501D-D5E3-D940-BD54-B9AC40FD7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82196-92C8-F548-AC10-DDC24156E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EE92-D752-6346-BF8C-064451AFE03C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6905A-40EF-3444-B086-6AE1B5DF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1FAE2-570D-8A43-817D-AC4F146E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56FD-67BE-C14F-8F76-CC575555E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7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5CAF-757D-BE41-ADE3-38EA88D8F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0F85A-B5D0-2040-9AAB-30EDCF124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924C1-0BFE-AB49-BF14-15756C9BB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35C79-8156-B44E-94E0-480A3024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EE92-D752-6346-BF8C-064451AFE03C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4AA64-AA3A-654D-837B-E88AD4EA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D1ADE-FCC7-3344-AE53-E862C5646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56FD-67BE-C14F-8F76-CC575555E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1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358F4-8509-6541-B454-B292640F0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1FA56-2B70-224D-B637-4D043B012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7C86B-4B74-A647-88E9-4861B5A41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B3D52-DEEC-D84F-B564-600A0806B9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E99FD7-E94D-E94B-967A-6D40C77C1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C5FFB8-9C4A-E748-ADFD-541A6255E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EE92-D752-6346-BF8C-064451AFE03C}" type="datetimeFigureOut">
              <a:rPr lang="en-US" smtClean="0"/>
              <a:t>11/1/18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6BFD00-EA50-FF43-9830-E47B8BB7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1A58F4-D3C0-9640-9A42-95A8D8297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56FD-67BE-C14F-8F76-CC575555E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2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DA77-54D7-AE46-BC6B-684C014FB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6995F5-7175-5440-B53C-2AF2118F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EE92-D752-6346-BF8C-064451AFE03C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E998F1-003F-8947-B49C-00716816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E4C53-D3F4-1047-8152-370C62806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56FD-67BE-C14F-8F76-CC575555E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7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1A202C-A8E4-F44A-A70D-23EBC5FD2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EE92-D752-6346-BF8C-064451AFE03C}" type="datetimeFigureOut">
              <a:rPr lang="en-US" smtClean="0"/>
              <a:t>11/1/18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488D94-D472-704B-B9E9-B751281D7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B7B02-7F10-714E-9C28-02D03939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56FD-67BE-C14F-8F76-CC575555E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70ECA-8F92-7A4D-BCFB-57802E828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9D82E-8309-3F41-A918-A58308760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5625C-AE53-D04C-88A7-0F204F410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1B7C1-937A-7047-B7E9-ABF88702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EE92-D752-6346-BF8C-064451AFE03C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B2223-0E83-4D46-B272-8C6B8A80C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3A4F8-59BD-8A45-86E9-FB851134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56FD-67BE-C14F-8F76-CC575555E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6A77-9529-2046-9A5E-F472F7B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B52A2A-471C-524F-BED3-EF3FB7F36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8072D-5E77-9843-87BC-DB2BE7537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A807B-E635-044E-9C58-E19A2A52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EE92-D752-6346-BF8C-064451AFE03C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49778-BDCA-D441-946A-3945370CA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A8479-D1B4-B942-BB6D-2166FF92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56FD-67BE-C14F-8F76-CC575555E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8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D7F66E-2DBF-8A44-A5F5-92930157D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B2469-CFF3-8A4A-A7CB-C9CE4FC00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7DBFD-59C7-4340-9A5C-E695E63DE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AEE92-D752-6346-BF8C-064451AFE03C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FB164-DF8A-AB47-9AE3-94F4719F2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1B8C1-597D-2F43-B237-EFD768FFA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356FD-67BE-C14F-8F76-CC575555E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3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2CED0-AD4E-9748-8145-65AFD036FC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Formation of Sedimentary Rocks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E90C0-9F13-FC48-AD52-1582E55795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6.1 Pages 134-140</a:t>
            </a:r>
          </a:p>
        </p:txBody>
      </p:sp>
    </p:spTree>
    <p:extLst>
      <p:ext uri="{BB962C8B-B14F-4D97-AF65-F5344CB8AC3E}">
        <p14:creationId xmlns:p14="http://schemas.microsoft.com/office/powerpoint/2010/main" val="4254548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A212-8390-E84C-8AAD-20089C682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10839-2DC2-1546-AA44-FFF4AC813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by which minerals in aqueous form (minerals dissolved in ground water) turn to solid</a:t>
            </a:r>
          </a:p>
          <a:p>
            <a:endParaRPr lang="en-US" dirty="0"/>
          </a:p>
          <a:p>
            <a:r>
              <a:rPr lang="en-US" dirty="0"/>
              <a:t>The gaps are filled with solids which glues the sediments to one another</a:t>
            </a:r>
          </a:p>
        </p:txBody>
      </p:sp>
    </p:spTree>
    <p:extLst>
      <p:ext uri="{BB962C8B-B14F-4D97-AF65-F5344CB8AC3E}">
        <p14:creationId xmlns:p14="http://schemas.microsoft.com/office/powerpoint/2010/main" val="408698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0C63C-E9E9-1F48-BF8E-8972AAE1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Sedimentary features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FB383-5B3D-A743-AE30-3380ABD40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history of how the rocks formed</a:t>
            </a:r>
          </a:p>
        </p:txBody>
      </p:sp>
    </p:spTree>
    <p:extLst>
      <p:ext uri="{BB962C8B-B14F-4D97-AF65-F5344CB8AC3E}">
        <p14:creationId xmlns:p14="http://schemas.microsoft.com/office/powerpoint/2010/main" val="1550262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28498-716F-B542-945C-7D66E0042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EC903-2DC8-9F4D-BD4A-C5B2305EA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horizontal layering of sedimentary rocks.</a:t>
            </a:r>
          </a:p>
          <a:p>
            <a:endParaRPr lang="en-US" dirty="0"/>
          </a:p>
          <a:p>
            <a:r>
              <a:rPr lang="en-US" dirty="0"/>
              <a:t>The thickness of the layers depends on how they were deposited.</a:t>
            </a:r>
          </a:p>
          <a:p>
            <a:endParaRPr lang="en-US" dirty="0"/>
          </a:p>
          <a:p>
            <a:r>
              <a:rPr lang="en-US" dirty="0"/>
              <a:t>The thickness can range from only a few millimeters to several meters thick</a:t>
            </a:r>
          </a:p>
          <a:p>
            <a:endParaRPr lang="en-US" dirty="0"/>
          </a:p>
          <a:p>
            <a:r>
              <a:rPr lang="en-US" dirty="0"/>
              <a:t>Layers are typically deposited by wind and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915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28498-716F-B542-945C-7D66E0042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EC903-2DC8-9F4D-BD4A-C5B2305EA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2 different types of bedding based on the transport of sediments</a:t>
            </a:r>
          </a:p>
          <a:p>
            <a:endParaRPr lang="en-US" dirty="0"/>
          </a:p>
          <a:p>
            <a:r>
              <a:rPr lang="en-US" dirty="0"/>
              <a:t>The grain size and material content can vary and depend on many factors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46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242CD-7CA6-CD4E-935C-8DF6D7B9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Graded bedding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25F29-497B-8D43-9F96-657E1AE18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type of bedding the particle size becomes increasingly finer </a:t>
            </a:r>
          </a:p>
          <a:p>
            <a:endParaRPr lang="en-US" dirty="0"/>
          </a:p>
          <a:p>
            <a:r>
              <a:rPr lang="en-US" dirty="0"/>
              <a:t>This can be seen in ocean sediments where the larger heaver sediments sink faster and the lighter finer sediments sink slower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80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B42EA-12C7-A943-A4A3-E223D0E6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Cross-bedding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E3B42-7117-8D4A-A876-979FAD94D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sediments are deposited on horizontal surfaces</a:t>
            </a:r>
          </a:p>
          <a:p>
            <a:endParaRPr lang="en-US" dirty="0"/>
          </a:p>
          <a:p>
            <a:r>
              <a:rPr lang="en-US" dirty="0"/>
              <a:t>Sometimes these sediments solidify producing miniature hills and valleys effect on a horizontal surfaces </a:t>
            </a:r>
          </a:p>
        </p:txBody>
      </p:sp>
    </p:spTree>
    <p:extLst>
      <p:ext uri="{BB962C8B-B14F-4D97-AF65-F5344CB8AC3E}">
        <p14:creationId xmlns:p14="http://schemas.microsoft.com/office/powerpoint/2010/main" val="1433651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606EE-6B8B-4C43-A458-0E95C65F7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Ripple Marks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3F1FB-69C9-EF4E-98E2-639C9AAF7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Formed when water or wind movement creates small ridges of sediment</a:t>
            </a:r>
          </a:p>
          <a:p>
            <a:endParaRPr lang="en-US" dirty="0"/>
          </a:p>
          <a:p>
            <a:r>
              <a:rPr lang="en-US" dirty="0"/>
              <a:t>Symmetrical and asymmetrical ripple marks can be formed by these movements</a:t>
            </a:r>
          </a:p>
          <a:p>
            <a:endParaRPr lang="en-US" dirty="0"/>
          </a:p>
          <a:p>
            <a:r>
              <a:rPr lang="en-US" dirty="0"/>
              <a:t>Symmetrical means the movements are back and forth</a:t>
            </a:r>
          </a:p>
          <a:p>
            <a:endParaRPr lang="en-US" dirty="0"/>
          </a:p>
          <a:p>
            <a:r>
              <a:rPr lang="en-US" dirty="0"/>
              <a:t>Asymmetrical means the movement is in one direction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4959C-3FEF-8541-858F-81FAD4732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Weathering: Chemical and Physical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55A9A-4CD1-754F-A291-B738BFB50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Chemical</a:t>
            </a:r>
          </a:p>
          <a:p>
            <a:pPr lvl="1"/>
            <a:r>
              <a:rPr lang="en-US" dirty="0"/>
              <a:t>A reaction has occurred</a:t>
            </a:r>
          </a:p>
          <a:p>
            <a:pPr lvl="1"/>
            <a:r>
              <a:rPr lang="en-US" dirty="0"/>
              <a:t>The minerals have been dissolved and changed as rain falls on the rock </a:t>
            </a:r>
          </a:p>
          <a:p>
            <a:pPr lvl="1"/>
            <a:r>
              <a:rPr lang="en-US" dirty="0"/>
              <a:t>Not all minerals can undergo chemical change (resistant) </a:t>
            </a:r>
          </a:p>
          <a:p>
            <a:endParaRPr lang="en-US" dirty="0"/>
          </a:p>
          <a:p>
            <a:r>
              <a:rPr lang="en-US" dirty="0"/>
              <a:t>Physical</a:t>
            </a:r>
          </a:p>
          <a:p>
            <a:pPr lvl="1"/>
            <a:r>
              <a:rPr lang="en-US" dirty="0"/>
              <a:t>Broken down physically by water</a:t>
            </a:r>
          </a:p>
          <a:p>
            <a:pPr lvl="1"/>
            <a:r>
              <a:rPr lang="en-US" dirty="0"/>
              <a:t>The minerals keep their same chemical composition </a:t>
            </a:r>
          </a:p>
        </p:txBody>
      </p:sp>
    </p:spTree>
    <p:extLst>
      <p:ext uri="{BB962C8B-B14F-4D97-AF65-F5344CB8AC3E}">
        <p14:creationId xmlns:p14="http://schemas.microsoft.com/office/powerpoint/2010/main" val="271291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C7C4-E6FE-8F40-A816-2CF38E97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Erosion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60678-B095-3C42-9D26-EF416295D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</a:t>
            </a:r>
          </a:p>
          <a:p>
            <a:r>
              <a:rPr lang="en-US" dirty="0"/>
              <a:t>Moving water</a:t>
            </a:r>
          </a:p>
          <a:p>
            <a:r>
              <a:rPr lang="en-US" dirty="0"/>
              <a:t>Gravity </a:t>
            </a:r>
          </a:p>
          <a:p>
            <a:r>
              <a:rPr lang="en-US" dirty="0"/>
              <a:t>Glaciers </a:t>
            </a:r>
          </a:p>
          <a:p>
            <a:endParaRPr lang="en-US" dirty="0"/>
          </a:p>
          <a:p>
            <a:r>
              <a:rPr lang="en-US" dirty="0"/>
              <a:t>Moving rock from one location to another</a:t>
            </a:r>
          </a:p>
          <a:p>
            <a:r>
              <a:rPr lang="en-US" dirty="0"/>
              <a:t>Most movement is down hill </a:t>
            </a:r>
            <a:r>
              <a:rPr lang="en-US"/>
              <a:t>(gravity)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5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976B0-3039-3A40-BA17-8A0195E60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64277-EC79-A647-A840-1FDDB77CB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in which sediments come to rest in a location</a:t>
            </a:r>
          </a:p>
          <a:p>
            <a:pPr lvl="1"/>
            <a:r>
              <a:rPr lang="en-US" dirty="0"/>
              <a:t>Either settling at the bottom of a body of water or on the ground</a:t>
            </a:r>
          </a:p>
          <a:p>
            <a:pPr lvl="1"/>
            <a:endParaRPr lang="en-US" dirty="0"/>
          </a:p>
          <a:p>
            <a:r>
              <a:rPr lang="en-US" dirty="0"/>
              <a:t>The sediments form layers</a:t>
            </a:r>
          </a:p>
          <a:p>
            <a:endParaRPr lang="en-US" dirty="0"/>
          </a:p>
          <a:p>
            <a:r>
              <a:rPr lang="en-US" dirty="0"/>
              <a:t>These layers have the largest sediments at the bottom and the smallest sediments at the top</a:t>
            </a:r>
          </a:p>
        </p:txBody>
      </p:sp>
    </p:spTree>
    <p:extLst>
      <p:ext uri="{BB962C8B-B14F-4D97-AF65-F5344CB8AC3E}">
        <p14:creationId xmlns:p14="http://schemas.microsoft.com/office/powerpoint/2010/main" val="232082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99730-9613-054F-9B1A-B2C7235E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of Transporting Agents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A8DE0-F9BE-0346-B5FA-D6480D7E7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 moving water can move all sizes of sediments whereas slow moving water is limited to smaller sizes</a:t>
            </a:r>
          </a:p>
          <a:p>
            <a:endParaRPr lang="en-US" dirty="0"/>
          </a:p>
          <a:p>
            <a:r>
              <a:rPr lang="en-US" dirty="0"/>
              <a:t>Larger sediments settle out sooner than smaller sediments (going from largest to smallest)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68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99730-9613-054F-9B1A-B2C7235E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of Transporting Agents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A8DE0-F9BE-0346-B5FA-D6480D7E7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Sediments moved by water create distinct sedimentary layers</a:t>
            </a:r>
          </a:p>
          <a:p>
            <a:endParaRPr lang="en-US" dirty="0"/>
          </a:p>
          <a:p>
            <a:r>
              <a:rPr lang="en-US" dirty="0"/>
              <a:t>Wind has the same ability, but is limited to smaller sediments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39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99730-9613-054F-9B1A-B2C7235E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of Transporting Agents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A8DE0-F9BE-0346-B5FA-D6480D7E7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movement of glaciers and landslides produce a jumble of sediments</a:t>
            </a:r>
          </a:p>
          <a:p>
            <a:endParaRPr lang="en-US" dirty="0"/>
          </a:p>
          <a:p>
            <a:r>
              <a:rPr lang="en-US" dirty="0"/>
              <a:t>The sediments are not separated into layers that are distinct</a:t>
            </a:r>
          </a:p>
          <a:p>
            <a:endParaRPr lang="en-US" dirty="0"/>
          </a:p>
          <a:p>
            <a:r>
              <a:rPr lang="en-US" dirty="0"/>
              <a:t>Glaciers move all types of sediments at the same rate and do not separate them into different types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5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8C701-70BB-524D-8018-4018083A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Lithification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9D755-836D-724B-968D-9A7975562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Sediments for the most part find their final deposition in low areas of the Earth including valleys and ocean basins </a:t>
            </a:r>
          </a:p>
          <a:p>
            <a:endParaRPr lang="en-US" dirty="0"/>
          </a:p>
          <a:p>
            <a:r>
              <a:rPr lang="en-US" dirty="0"/>
              <a:t>Lithification is the process by which sediments in deeper layers get subjected to higher pressure and heat leading to the formation of rock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25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C0042-5290-3444-9060-70555D38D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D2C82-25D9-D54F-9892-B7B699014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first step of lithification</a:t>
            </a:r>
          </a:p>
          <a:p>
            <a:endParaRPr lang="en-US" dirty="0"/>
          </a:p>
          <a:p>
            <a:r>
              <a:rPr lang="en-US" dirty="0"/>
              <a:t>The more layers that form on top the more the lower layers become compressed (physical change)</a:t>
            </a:r>
          </a:p>
          <a:p>
            <a:endParaRPr lang="en-US" dirty="0"/>
          </a:p>
          <a:p>
            <a:r>
              <a:rPr lang="en-US" dirty="0"/>
              <a:t>Mud can compact much more than sand as sand contains quarts which cannot be compacted</a:t>
            </a:r>
          </a:p>
          <a:p>
            <a:endParaRPr lang="en-US" dirty="0"/>
          </a:p>
          <a:p>
            <a:r>
              <a:rPr lang="en-US" dirty="0"/>
              <a:t>Sand therefore has spaces which allows for groundwater, oil and natural gases to fill these gaps </a:t>
            </a:r>
          </a:p>
        </p:txBody>
      </p:sp>
    </p:spTree>
    <p:extLst>
      <p:ext uri="{BB962C8B-B14F-4D97-AF65-F5344CB8AC3E}">
        <p14:creationId xmlns:p14="http://schemas.microsoft.com/office/powerpoint/2010/main" val="106924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530</Words>
  <Application>Microsoft Macintosh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Formation of Sedimentary Rocks </vt:lpstr>
      <vt:lpstr>Weathering: Chemical and Physical </vt:lpstr>
      <vt:lpstr>Erosion </vt:lpstr>
      <vt:lpstr>Deposition </vt:lpstr>
      <vt:lpstr>Energy of Transporting Agents </vt:lpstr>
      <vt:lpstr>Energy of Transporting Agents </vt:lpstr>
      <vt:lpstr>Energy of Transporting Agents </vt:lpstr>
      <vt:lpstr>Lithification </vt:lpstr>
      <vt:lpstr>Compaction </vt:lpstr>
      <vt:lpstr>Cementation </vt:lpstr>
      <vt:lpstr>Sedimentary features </vt:lpstr>
      <vt:lpstr>Bedding</vt:lpstr>
      <vt:lpstr>Bedding</vt:lpstr>
      <vt:lpstr>Graded bedding</vt:lpstr>
      <vt:lpstr>Cross-bedding</vt:lpstr>
      <vt:lpstr>Ripple Marks 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of Sedimentary Rocks </dc:title>
  <dc:creator>Alysha Bandali</dc:creator>
  <cp:lastModifiedBy>Alysha Bandali</cp:lastModifiedBy>
  <cp:revision>22</cp:revision>
  <dcterms:created xsi:type="dcterms:W3CDTF">2018-10-29T16:43:36Z</dcterms:created>
  <dcterms:modified xsi:type="dcterms:W3CDTF">2018-11-01T19:56:59Z</dcterms:modified>
</cp:coreProperties>
</file>