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3"/>
    <p:restoredTop sz="92294"/>
  </p:normalViewPr>
  <p:slideViewPr>
    <p:cSldViewPr snapToGrid="0" snapToObjects="1">
      <p:cViewPr varScale="1">
        <p:scale>
          <a:sx n="85" d="100"/>
          <a:sy n="85" d="100"/>
        </p:scale>
        <p:origin x="1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C9368-901D-9F4C-81C8-505992B5F3C9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8D207-BCDE-B449-9610-E3200979F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9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https://jonathanlms96.wordpress.com/2017/03/20/</a:t>
            </a:r>
            <a:r>
              <a:rPr lang="en-US" dirty="0" err="1"/>
              <a:t>bowens</a:t>
            </a:r>
            <a:r>
              <a:rPr lang="en-US"/>
              <a:t>-reaction-series-simplified/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8D207-BCDE-B449-9610-E3200979F8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DBB9B-C61C-9841-82CE-D3C4A0D5F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Igneous Rocks </a:t>
            </a:r>
            <a:r>
              <a:rPr lang="en-US"/>
              <a:t>Chapter 5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DF285-B82E-E148-BD31-70E69421AD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3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7FF30-44CE-384B-AC3C-FA094B96D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Melting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AB204-F37A-FB49-A9F2-BD925C6F1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elements/minerals melt at different temperatures.</a:t>
            </a:r>
          </a:p>
          <a:p>
            <a:endParaRPr lang="en-US" dirty="0"/>
          </a:p>
          <a:p>
            <a:r>
              <a:rPr lang="en-US" dirty="0"/>
              <a:t>As not all of the rock melts at the same temperature, the magma changes in composition as some elements/minerals are melted and some are still a solid.  </a:t>
            </a:r>
          </a:p>
          <a:p>
            <a:endParaRPr lang="en-US" dirty="0"/>
          </a:p>
          <a:p>
            <a:r>
              <a:rPr lang="en-US" dirty="0"/>
              <a:t>This is why there are so many different igneous rocks.</a:t>
            </a:r>
          </a:p>
        </p:txBody>
      </p:sp>
    </p:spTree>
    <p:extLst>
      <p:ext uri="{BB962C8B-B14F-4D97-AF65-F5344CB8AC3E}">
        <p14:creationId xmlns:p14="http://schemas.microsoft.com/office/powerpoint/2010/main" val="818259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8D2EC-F559-E24B-B197-D788D6D91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Bowen’s Reaction Series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9B0785-1449-C646-827D-8BEC527522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4592" y="94821"/>
            <a:ext cx="10935418" cy="6606815"/>
          </a:xfrm>
        </p:spPr>
      </p:pic>
    </p:spTree>
    <p:extLst>
      <p:ext uri="{BB962C8B-B14F-4D97-AF65-F5344CB8AC3E}">
        <p14:creationId xmlns:p14="http://schemas.microsoft.com/office/powerpoint/2010/main" val="268592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9E1D-C97E-954C-BF03-46671518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Fractional Crystallization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848B0-B1EE-4C4D-BED4-29BD2FA8C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the opposite to partial melting.</a:t>
            </a:r>
          </a:p>
          <a:p>
            <a:endParaRPr lang="en-US" dirty="0"/>
          </a:p>
          <a:p>
            <a:r>
              <a:rPr lang="en-US" dirty="0"/>
              <a:t>Different elements/minerals crystalize at different times.</a:t>
            </a:r>
          </a:p>
          <a:p>
            <a:endParaRPr lang="en-US" dirty="0"/>
          </a:p>
          <a:p>
            <a:r>
              <a:rPr lang="en-US" dirty="0"/>
              <a:t>This process leads to the formation of crystalized areas within rocks that have distinctly different properties.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18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C6B-48C7-BF42-B580-1226D50D0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from page 117: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E1768-3CB8-AB4A-B718-AAA264C68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List the 8 major elements present in most magmas.  Include the chemical symbol of each element.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Compare and contrast magma and lava.  </a:t>
            </a:r>
          </a:p>
        </p:txBody>
      </p:sp>
    </p:spTree>
    <p:extLst>
      <p:ext uri="{BB962C8B-B14F-4D97-AF65-F5344CB8AC3E}">
        <p14:creationId xmlns:p14="http://schemas.microsoft.com/office/powerpoint/2010/main" val="380699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CEF53-8569-3D4F-81C7-0A10D97C0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Igneous Rocks Formed?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38A5B-19E4-AA48-91EE-6CCFFB48C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Igneous rocks from when lava or magma cools and crystalizes</a:t>
            </a:r>
          </a:p>
          <a:p>
            <a:endParaRPr lang="en-US" dirty="0"/>
          </a:p>
          <a:p>
            <a:r>
              <a:rPr lang="en-US" dirty="0"/>
              <a:t>Melting point of rocks is between 800</a:t>
            </a:r>
            <a:r>
              <a:rPr lang="en-US" baseline="30000" dirty="0"/>
              <a:t>o</a:t>
            </a:r>
            <a:r>
              <a:rPr lang="en-US" dirty="0"/>
              <a:t>C and 1200</a:t>
            </a:r>
            <a:r>
              <a:rPr lang="en-US" baseline="30000" dirty="0"/>
              <a:t>o</a:t>
            </a:r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90832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01847-7613-BD4C-A4CA-0674143C3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that make up magma and the Earth’s crust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8CA06-B45A-B040-AA07-D11E5BBB6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84832"/>
            <a:ext cx="9613861" cy="43037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Oxygen (O)*</a:t>
            </a:r>
          </a:p>
          <a:p>
            <a:r>
              <a:rPr lang="en-US" dirty="0"/>
              <a:t>Silicon (Si)*</a:t>
            </a:r>
          </a:p>
          <a:p>
            <a:r>
              <a:rPr lang="en-US" dirty="0"/>
              <a:t>Aluminum (Al)</a:t>
            </a:r>
          </a:p>
          <a:p>
            <a:r>
              <a:rPr lang="en-US" dirty="0"/>
              <a:t>Iron (Fe)</a:t>
            </a:r>
          </a:p>
          <a:p>
            <a:r>
              <a:rPr lang="en-US" dirty="0"/>
              <a:t>Magnesium (Mg)</a:t>
            </a:r>
          </a:p>
          <a:p>
            <a:r>
              <a:rPr lang="en-US" dirty="0"/>
              <a:t>Calcium (Ca)</a:t>
            </a:r>
          </a:p>
          <a:p>
            <a:r>
              <a:rPr lang="en-US" dirty="0"/>
              <a:t>Potassium (K)</a:t>
            </a:r>
          </a:p>
          <a:p>
            <a:r>
              <a:rPr lang="en-US" dirty="0"/>
              <a:t>Sodium (Na)</a:t>
            </a:r>
          </a:p>
          <a:p>
            <a:endParaRPr lang="en-US" dirty="0"/>
          </a:p>
          <a:p>
            <a:r>
              <a:rPr lang="en-US" dirty="0"/>
              <a:t>*Note the most abundant </a:t>
            </a:r>
          </a:p>
        </p:txBody>
      </p:sp>
    </p:spTree>
    <p:extLst>
      <p:ext uri="{BB962C8B-B14F-4D97-AF65-F5344CB8AC3E}">
        <p14:creationId xmlns:p14="http://schemas.microsoft.com/office/powerpoint/2010/main" val="241963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E59DC-1A09-9445-906C-7D4ACC99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59198-F272-F249-A791-F613FB617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Silica content affect the melting temperature and impact a magma’s viscosity, or resistance to flow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2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E8E43-FD83-9646-B774-376B3237B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Magma and Lava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07A4F-D01C-5D4C-98C1-13B4CF797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chemical composition of lava is slightly different than the chemical composition of the magma from which it developed </a:t>
            </a:r>
          </a:p>
          <a:p>
            <a:endParaRPr lang="en-US" dirty="0"/>
          </a:p>
          <a:p>
            <a:r>
              <a:rPr lang="en-US" dirty="0"/>
              <a:t>The reason this is the case is that when the magma reached the surface the gases contained in it were released as it solidified.  </a:t>
            </a:r>
          </a:p>
        </p:txBody>
      </p:sp>
    </p:spTree>
    <p:extLst>
      <p:ext uri="{BB962C8B-B14F-4D97-AF65-F5344CB8AC3E}">
        <p14:creationId xmlns:p14="http://schemas.microsoft.com/office/powerpoint/2010/main" val="81421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64C3B-B7F6-BD42-84CD-5A1E7837B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Magma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D8911-ADBD-DF49-859C-9CC414EC1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four main factors involved in the formation of magma are temperate, pressure, water content, and mineral content of </a:t>
            </a:r>
            <a:r>
              <a:rPr lang="en-US"/>
              <a:t>the crust </a:t>
            </a:r>
            <a:r>
              <a:rPr lang="en-US" dirty="0"/>
              <a:t>or mantle.  </a:t>
            </a:r>
          </a:p>
        </p:txBody>
      </p:sp>
    </p:spTree>
    <p:extLst>
      <p:ext uri="{BB962C8B-B14F-4D97-AF65-F5344CB8AC3E}">
        <p14:creationId xmlns:p14="http://schemas.microsoft.com/office/powerpoint/2010/main" val="379110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9279B-565E-F243-9632-6B3968C81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factors affecting magma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61E02-90B3-E347-947E-8885CC534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Pressure</a:t>
            </a:r>
            <a:r>
              <a:rPr lang="en-US" dirty="0"/>
              <a:t> increases with depth</a:t>
            </a:r>
          </a:p>
          <a:p>
            <a:endParaRPr lang="en-US" dirty="0"/>
          </a:p>
          <a:p>
            <a:r>
              <a:rPr lang="en-US" dirty="0"/>
              <a:t>As pressure increases melting point increases (rock melting at 1100</a:t>
            </a:r>
            <a:r>
              <a:rPr lang="en-US" baseline="30000" dirty="0"/>
              <a:t>o</a:t>
            </a:r>
            <a:r>
              <a:rPr lang="en-US" dirty="0"/>
              <a:t>C on the surface to 1400</a:t>
            </a:r>
            <a:r>
              <a:rPr lang="en-US" baseline="30000" dirty="0"/>
              <a:t>o</a:t>
            </a:r>
            <a:r>
              <a:rPr lang="en-US" dirty="0"/>
              <a:t>C at 100km depth)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545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9279B-565E-F243-9632-6B3968C81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factors affecting magma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61E02-90B3-E347-947E-8885CC534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rocks contain a certain percentage of water </a:t>
            </a:r>
          </a:p>
          <a:p>
            <a:endParaRPr lang="en-US" dirty="0"/>
          </a:p>
          <a:p>
            <a:r>
              <a:rPr lang="en-US" dirty="0"/>
              <a:t>As the water content increases the melting point decreases</a:t>
            </a:r>
          </a:p>
          <a:p>
            <a:pPr lvl="1"/>
            <a:r>
              <a:rPr lang="en-US" dirty="0"/>
              <a:t>1100</a:t>
            </a:r>
            <a:r>
              <a:rPr lang="en-US" baseline="30000" dirty="0"/>
              <a:t>o</a:t>
            </a:r>
            <a:r>
              <a:rPr lang="en-US" dirty="0"/>
              <a:t>C to 1000</a:t>
            </a:r>
            <a:r>
              <a:rPr lang="en-US" baseline="30000" dirty="0"/>
              <a:t>o</a:t>
            </a:r>
            <a:r>
              <a:rPr lang="en-US" dirty="0"/>
              <a:t>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70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9279B-565E-F243-9632-6B3968C81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factors affecting magma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61E02-90B3-E347-947E-8885CC534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Mineral Content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1AA3DE-76EB-6F44-AD2D-06C84A21B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519478"/>
              </p:ext>
            </p:extLst>
          </p:nvPr>
        </p:nvGraphicFramePr>
        <p:xfrm>
          <a:off x="544394" y="3162616"/>
          <a:ext cx="10309353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9343">
                  <a:extLst>
                    <a:ext uri="{9D8B030D-6E8A-4147-A177-3AD203B41FA5}">
                      <a16:colId xmlns:a16="http://schemas.microsoft.com/office/drawing/2014/main" val="2930044073"/>
                    </a:ext>
                  </a:extLst>
                </a:gridCol>
                <a:gridCol w="3872992">
                  <a:extLst>
                    <a:ext uri="{9D8B030D-6E8A-4147-A177-3AD203B41FA5}">
                      <a16:colId xmlns:a16="http://schemas.microsoft.com/office/drawing/2014/main" val="3779729381"/>
                    </a:ext>
                  </a:extLst>
                </a:gridCol>
                <a:gridCol w="5347018">
                  <a:extLst>
                    <a:ext uri="{9D8B030D-6E8A-4147-A177-3AD203B41FA5}">
                      <a16:colId xmlns:a16="http://schemas.microsoft.com/office/drawing/2014/main" val="2731615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Minerals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Melting 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935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Basalt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Olivine, calcium feldspar, pyroxene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Higher melting point than granite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185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Granite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Quartz, potassium feldspar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Lower melting point than basalt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855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in iron and magnesium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Higher melting point than rocks containing silicon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117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82901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{AAFD9ECE-70F1-4940-ABEF-E9004B066309}tf10001057</Template>
  <TotalTime>101</TotalTime>
  <Words>409</Words>
  <Application>Microsoft Macintosh PowerPoint</Application>
  <PresentationFormat>Widescreen</PresentationFormat>
  <Paragraphs>66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Trebuchet MS</vt:lpstr>
      <vt:lpstr>Berlin</vt:lpstr>
      <vt:lpstr>Igneous Rocks Chapter 5</vt:lpstr>
      <vt:lpstr>How are Igneous Rocks Formed?</vt:lpstr>
      <vt:lpstr>Elements that make up magma and the Earth’s crust</vt:lpstr>
      <vt:lpstr>Silica</vt:lpstr>
      <vt:lpstr>Composition of Magma and Lava</vt:lpstr>
      <vt:lpstr>Magma Formation</vt:lpstr>
      <vt:lpstr>Four factors affecting magma formation</vt:lpstr>
      <vt:lpstr>Four factors affecting magma formation</vt:lpstr>
      <vt:lpstr>Four factors affecting magma formation</vt:lpstr>
      <vt:lpstr>Partial Melting</vt:lpstr>
      <vt:lpstr>Bowen’s Reaction Series</vt:lpstr>
      <vt:lpstr>Fractional Crystallization</vt:lpstr>
      <vt:lpstr>Questions from page 117: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Igneous Rocks Chapter 4</dc:title>
  <dc:creator>Alysha Bandali</dc:creator>
  <cp:lastModifiedBy>Alysha Bandali</cp:lastModifiedBy>
  <cp:revision>11</cp:revision>
  <dcterms:created xsi:type="dcterms:W3CDTF">2018-10-13T01:45:01Z</dcterms:created>
  <dcterms:modified xsi:type="dcterms:W3CDTF">2018-10-21T15:51:37Z</dcterms:modified>
</cp:coreProperties>
</file>