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70" r:id="rId5"/>
    <p:sldId id="271" r:id="rId6"/>
    <p:sldId id="272" r:id="rId7"/>
    <p:sldId id="273" r:id="rId8"/>
    <p:sldId id="274" r:id="rId9"/>
    <p:sldId id="275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2"/>
    <p:restoredTop sz="94466"/>
  </p:normalViewPr>
  <p:slideViewPr>
    <p:cSldViewPr snapToGrid="0" snapToObjects="1">
      <p:cViewPr varScale="1">
        <p:scale>
          <a:sx n="40" d="100"/>
          <a:sy n="40" d="100"/>
        </p:scale>
        <p:origin x="224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184EB-AD18-BE4B-95A3-F6B18DCA42C1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D07C-8631-714E-B573-B5B9C89B7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D07C-8631-714E-B573-B5B9C89B7E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6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0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2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5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3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7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5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2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4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6404-398D-2143-B918-F3A3D5754280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AD045-F53C-9B42-AF20-0445D87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9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Manipulating and Testing Digital Media Notes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Media 8</a:t>
            </a:r>
          </a:p>
        </p:txBody>
      </p:sp>
    </p:spTree>
    <p:extLst>
      <p:ext uri="{BB962C8B-B14F-4D97-AF65-F5344CB8AC3E}">
        <p14:creationId xmlns:p14="http://schemas.microsoft.com/office/powerpoint/2010/main" val="148317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Once you have your slides do the following steps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0F0426-46D8-204F-9DBB-CBFF260A48C7}"/>
              </a:ext>
            </a:extLst>
          </p:cNvPr>
          <p:cNvSpPr txBox="1">
            <a:spLocks/>
          </p:cNvSpPr>
          <p:nvPr/>
        </p:nvSpPr>
        <p:spPr>
          <a:xfrm>
            <a:off x="318052" y="2079296"/>
            <a:ext cx="5129704" cy="45004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Step 1: </a:t>
            </a:r>
          </a:p>
          <a:p>
            <a:endParaRPr lang="en-US" dirty="0"/>
          </a:p>
          <a:p>
            <a:r>
              <a:rPr lang="en-US" dirty="0"/>
              <a:t>Go to insert on the ribbon</a:t>
            </a:r>
          </a:p>
          <a:p>
            <a:endParaRPr lang="en-US" dirty="0"/>
          </a:p>
          <a:p>
            <a:r>
              <a:rPr lang="en-US" dirty="0"/>
              <a:t>Select a shape</a:t>
            </a:r>
          </a:p>
          <a:p>
            <a:endParaRPr lang="en-US" dirty="0"/>
          </a:p>
          <a:p>
            <a:r>
              <a:rPr lang="en-US" dirty="0"/>
              <a:t>Drag the shape onto the slide and make it the size you want</a:t>
            </a:r>
          </a:p>
          <a:p>
            <a:pPr lvl="1"/>
            <a:r>
              <a:rPr lang="en-US" dirty="0"/>
              <a:t>You can also change the shape’s colour and outline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52EE8-6005-4E44-BCD6-CD7E9908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756" y="1308565"/>
            <a:ext cx="5702844" cy="48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6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3694"/>
            <a:ext cx="10515600" cy="4351338"/>
          </a:xfrm>
        </p:spPr>
        <p:txBody>
          <a:bodyPr/>
          <a:lstStyle/>
          <a:p>
            <a:r>
              <a:rPr lang="en-US" dirty="0"/>
              <a:t>Step 2: choose another shape</a:t>
            </a:r>
          </a:p>
        </p:txBody>
      </p:sp>
      <p:sp>
        <p:nvSpPr>
          <p:cNvPr id="4" name="Pie 3"/>
          <p:cNvSpPr/>
          <p:nvPr/>
        </p:nvSpPr>
        <p:spPr>
          <a:xfrm rot="2761870">
            <a:off x="1423463" y="2997864"/>
            <a:ext cx="1716742" cy="1633795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3725470" y="3139046"/>
            <a:ext cx="1716741" cy="13088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26CF8-A851-4E4A-B687-DCFFC36DF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681" y="2519363"/>
            <a:ext cx="434511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60" y="335614"/>
            <a:ext cx="10515600" cy="4351338"/>
          </a:xfrm>
        </p:spPr>
        <p:txBody>
          <a:bodyPr/>
          <a:lstStyle/>
          <a:p>
            <a:r>
              <a:rPr lang="en-US" dirty="0"/>
              <a:t>Step 3: open animations from the ribbon</a:t>
            </a:r>
          </a:p>
        </p:txBody>
      </p:sp>
      <p:sp>
        <p:nvSpPr>
          <p:cNvPr id="4" name="Pie 3"/>
          <p:cNvSpPr/>
          <p:nvPr/>
        </p:nvSpPr>
        <p:spPr>
          <a:xfrm rot="2761870">
            <a:off x="1706687" y="3842635"/>
            <a:ext cx="1980579" cy="1514289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4292926" y="3764895"/>
            <a:ext cx="2191870" cy="16697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A63CE-B4D1-F747-9A5D-765BA9084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30" y="1755633"/>
            <a:ext cx="10490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238" y="354105"/>
            <a:ext cx="5207000" cy="4351338"/>
          </a:xfrm>
        </p:spPr>
        <p:txBody>
          <a:bodyPr/>
          <a:lstStyle/>
          <a:p>
            <a:r>
              <a:rPr lang="en-US" dirty="0"/>
              <a:t>Step 4: create an entrance effect  for both shapes (must select each shape to add the animation)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6D8C1-CD38-3F44-B377-F4479D1A8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5" t="33728" r="5981" b="6311"/>
          <a:stretch/>
        </p:blipFill>
        <p:spPr>
          <a:xfrm>
            <a:off x="2035792" y="3662363"/>
            <a:ext cx="2108200" cy="193040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8F399-3711-5A49-A656-C15B2ED00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74"/>
          <a:stretch/>
        </p:blipFill>
        <p:spPr>
          <a:xfrm>
            <a:off x="5806238" y="354105"/>
            <a:ext cx="5079636" cy="61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5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29" y="615156"/>
            <a:ext cx="5320553" cy="4351338"/>
          </a:xfrm>
        </p:spPr>
        <p:txBody>
          <a:bodyPr/>
          <a:lstStyle/>
          <a:p>
            <a:r>
              <a:rPr lang="en-US" dirty="0"/>
              <a:t>Step 5: create an emphasis effect  for both shapes (must select each shape to add the animation)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92D1A2-43BB-4443-8AB4-E3C2B3551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5" t="33728" r="5981" b="6311"/>
          <a:stretch/>
        </p:blipFill>
        <p:spPr>
          <a:xfrm>
            <a:off x="2182906" y="4001294"/>
            <a:ext cx="2108200" cy="193040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C2E39-72BE-DE4B-A21D-5FA3A9BB9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31"/>
          <a:stretch/>
        </p:blipFill>
        <p:spPr>
          <a:xfrm>
            <a:off x="6158753" y="365125"/>
            <a:ext cx="5315199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73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506506"/>
            <a:ext cx="10515600" cy="5208775"/>
          </a:xfrm>
        </p:spPr>
        <p:txBody>
          <a:bodyPr/>
          <a:lstStyle/>
          <a:p>
            <a:r>
              <a:rPr lang="en-US" dirty="0"/>
              <a:t>Step 6: create a path effect for both shapes (must select each shape to add the animation)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835FE-83BA-AC41-89CE-108670B84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0"/>
          <a:stretch/>
        </p:blipFill>
        <p:spPr>
          <a:xfrm>
            <a:off x="1143000" y="1840195"/>
            <a:ext cx="9052560" cy="48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0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56" y="365125"/>
            <a:ext cx="4782671" cy="4351338"/>
          </a:xfrm>
        </p:spPr>
        <p:txBody>
          <a:bodyPr/>
          <a:lstStyle/>
          <a:p>
            <a:r>
              <a:rPr lang="en-US" dirty="0"/>
              <a:t>Step 7: create an exit animation for both shapes (must select each shape to add the animation)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8FD10-69D2-D047-9D1A-D5CB355E5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5" t="33728" r="5981" b="6311"/>
          <a:stretch/>
        </p:blipFill>
        <p:spPr>
          <a:xfrm>
            <a:off x="2035792" y="3662363"/>
            <a:ext cx="2108200" cy="193040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E7E9A-8400-D045-8BFB-4103487B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92" b="9931"/>
          <a:stretch/>
        </p:blipFill>
        <p:spPr>
          <a:xfrm>
            <a:off x="5620871" y="365125"/>
            <a:ext cx="593830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7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53AE4-F0DC-0340-A382-0B5D84CDF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01625"/>
            <a:ext cx="10515600" cy="4351338"/>
          </a:xfrm>
        </p:spPr>
        <p:txBody>
          <a:bodyPr/>
          <a:lstStyle/>
          <a:p>
            <a:r>
              <a:rPr lang="en-US" dirty="0"/>
              <a:t>Step 8: Add a background</a:t>
            </a:r>
          </a:p>
          <a:p>
            <a:pPr lvl="1"/>
            <a:r>
              <a:rPr lang="en-US" dirty="0"/>
              <a:t>Select Design on the ribbon then click format background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29A1B-020F-9548-AF2C-2EA2A4BA6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222"/>
          <a:stretch/>
        </p:blipFill>
        <p:spPr>
          <a:xfrm>
            <a:off x="315685" y="2057400"/>
            <a:ext cx="11713029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7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53AE4-F0DC-0340-A382-0B5D84CDF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60852"/>
            <a:ext cx="10515600" cy="4351338"/>
          </a:xfrm>
        </p:spPr>
        <p:txBody>
          <a:bodyPr/>
          <a:lstStyle/>
          <a:p>
            <a:r>
              <a:rPr lang="en-US" dirty="0"/>
              <a:t>Step 9: Create 3 animations that have only subtle changes.</a:t>
            </a:r>
          </a:p>
          <a:p>
            <a:endParaRPr lang="en-US" dirty="0"/>
          </a:p>
          <a:p>
            <a:r>
              <a:rPr lang="en-US" dirty="0"/>
              <a:t>Step 10: test your animations out before showing me the </a:t>
            </a:r>
            <a:r>
              <a:rPr lang="en-US"/>
              <a:t>final version.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Step 11: drop-box your assignment.</a:t>
            </a:r>
          </a:p>
        </p:txBody>
      </p:sp>
    </p:spTree>
    <p:extLst>
      <p:ext uri="{BB962C8B-B14F-4D97-AF65-F5344CB8AC3E}">
        <p14:creationId xmlns:p14="http://schemas.microsoft.com/office/powerpoint/2010/main" val="68257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Manipulating Digital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manipulate digital media means that the sequence of events can be modified to create a different perspective.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Every aspect plays a role when creating an animated sequence.  You need to create 3 animations using PowerPoint and make subtle changes.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Below are the steps to create a PPT and then animate the slides</a:t>
            </a:r>
          </a:p>
        </p:txBody>
      </p:sp>
    </p:spTree>
    <p:extLst>
      <p:ext uri="{BB962C8B-B14F-4D97-AF65-F5344CB8AC3E}">
        <p14:creationId xmlns:p14="http://schemas.microsoft.com/office/powerpoint/2010/main" val="213797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PowerPoint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84FE0D-EE6A-D640-940C-7CAE406DA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937D1-E933-564D-9991-5C25848E92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29694"/>
            <a:ext cx="2743200" cy="2743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13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A3E8-797D-E049-8204-C02329EC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blank Presentation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C2F6-AEB5-EC4C-BDF3-D998FBA75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DF65-42E7-FE4E-85B5-26516C391B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13" y="1426765"/>
            <a:ext cx="4961573" cy="514905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B94923-97E1-834C-8637-4C38472DDBF6}"/>
              </a:ext>
            </a:extLst>
          </p:cNvPr>
          <p:cNvSpPr/>
          <p:nvPr/>
        </p:nvSpPr>
        <p:spPr>
          <a:xfrm>
            <a:off x="3756991" y="1510748"/>
            <a:ext cx="2087218" cy="14312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3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EE6A-10AA-D24C-B3D9-38D505B3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File then Save As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F2B4D-7DD0-C748-B3E2-43A4B5FA4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B2B99-F0A0-9A4B-BDB5-375C0B99EF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13681"/>
            <a:ext cx="5943600" cy="49752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79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B779-CAA7-DF4B-BE10-813E70E6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the file as your name plus Manipulating Digital Media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C9C75-0342-9B41-87F5-8E078068D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Bandali Manipulating Digital Media (make sure you title has no symbols)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to save it into your home folder (NOT the desktop)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6D965-512B-A746-875D-7DC45AB28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71" y="3799523"/>
            <a:ext cx="9230058" cy="23774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335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862E-C0C0-6449-896F-5D7714F7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slide should look like the example below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D04A54-EC00-5A4E-8AFB-6CE3790EB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741" y="1825625"/>
            <a:ext cx="8020518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457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07DA-36E7-924C-9C57-A3419474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77000" cy="3406775"/>
          </a:xfrm>
        </p:spPr>
        <p:txBody>
          <a:bodyPr>
            <a:normAutofit/>
          </a:bodyPr>
          <a:lstStyle/>
          <a:p>
            <a:r>
              <a:rPr lang="en-US" dirty="0"/>
              <a:t>Create 3 more slides (a total of 4 slides including the title slide)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0B77E7-9ED2-BC41-A11A-D5B692BC4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5" b="26631"/>
          <a:stretch/>
        </p:blipFill>
        <p:spPr bwMode="auto">
          <a:xfrm>
            <a:off x="7852300" y="365125"/>
            <a:ext cx="2071557" cy="5943600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62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0FCF-6BB1-6849-98B8-9B594598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 the second slide and change it from a title and a textbox to blank following the steps in the image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6E78E-CD30-954C-A9CE-7FD818D4F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A55EC-7D24-F04F-9360-35E5FFEC6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82" y="1825625"/>
            <a:ext cx="6813236" cy="4572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667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133</TotalTime>
  <Words>339</Words>
  <Application>Microsoft Macintosh PowerPoint</Application>
  <PresentationFormat>Widescreen</PresentationFormat>
  <Paragraphs>40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Manipulating and Testing Digital Media Notes</vt:lpstr>
      <vt:lpstr>What is Manipulating Digital Media?</vt:lpstr>
      <vt:lpstr>Open PowerPoint</vt:lpstr>
      <vt:lpstr>Choose blank Presentation </vt:lpstr>
      <vt:lpstr>Click File then Save As </vt:lpstr>
      <vt:lpstr>Save the file as your name plus Manipulating Digital Media</vt:lpstr>
      <vt:lpstr>The first slide should look like the example below</vt:lpstr>
      <vt:lpstr>Create 3 more slides (a total of 4 slides including the title slide) </vt:lpstr>
      <vt:lpstr>Select the second slide and change it from a title and a textbox to blank following the steps in the image below</vt:lpstr>
      <vt:lpstr>Once you have your slides do the following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</dc:title>
  <dc:creator>Alysha Bandali</dc:creator>
  <cp:lastModifiedBy>Alysha Bandali</cp:lastModifiedBy>
  <cp:revision>29</cp:revision>
  <dcterms:created xsi:type="dcterms:W3CDTF">2017-11-30T15:49:36Z</dcterms:created>
  <dcterms:modified xsi:type="dcterms:W3CDTF">2018-03-31T03:14:59Z</dcterms:modified>
</cp:coreProperties>
</file>