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79" r:id="rId3"/>
    <p:sldId id="280" r:id="rId4"/>
    <p:sldId id="281" r:id="rId5"/>
    <p:sldId id="282" r:id="rId6"/>
    <p:sldId id="284" r:id="rId7"/>
    <p:sldId id="285" r:id="rId8"/>
    <p:sldId id="289" r:id="rId9"/>
    <p:sldId id="290" r:id="rId10"/>
    <p:sldId id="291" r:id="rId11"/>
    <p:sldId id="292" r:id="rId12"/>
    <p:sldId id="293" r:id="rId13"/>
    <p:sldId id="294" r:id="rId14"/>
    <p:sldId id="299" r:id="rId15"/>
    <p:sldId id="286" r:id="rId16"/>
    <p:sldId id="283" r:id="rId17"/>
    <p:sldId id="277" r:id="rId18"/>
    <p:sldId id="278" r:id="rId19"/>
    <p:sldId id="259" r:id="rId20"/>
    <p:sldId id="257" r:id="rId21"/>
    <p:sldId id="263" r:id="rId22"/>
    <p:sldId id="258" r:id="rId23"/>
    <p:sldId id="264" r:id="rId24"/>
    <p:sldId id="260" r:id="rId25"/>
    <p:sldId id="261" r:id="rId26"/>
    <p:sldId id="262" r:id="rId27"/>
    <p:sldId id="265" r:id="rId28"/>
    <p:sldId id="268" r:id="rId29"/>
    <p:sldId id="269" r:id="rId30"/>
    <p:sldId id="270" r:id="rId31"/>
    <p:sldId id="271" r:id="rId32"/>
    <p:sldId id="266" r:id="rId33"/>
    <p:sldId id="267" r:id="rId34"/>
    <p:sldId id="272" r:id="rId35"/>
    <p:sldId id="274" r:id="rId36"/>
    <p:sldId id="273" r:id="rId37"/>
    <p:sldId id="275" r:id="rId38"/>
    <p:sldId id="287" r:id="rId39"/>
    <p:sldId id="296" r:id="rId40"/>
    <p:sldId id="297" r:id="rId41"/>
    <p:sldId id="298" r:id="rId42"/>
    <p:sldId id="276" r:id="rId43"/>
    <p:sldId id="28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AC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4608"/>
  </p:normalViewPr>
  <p:slideViewPr>
    <p:cSldViewPr snapToGrid="0" snapToObjects="1">
      <p:cViewPr varScale="1">
        <p:scale>
          <a:sx n="89" d="100"/>
          <a:sy n="89" d="100"/>
        </p:scale>
        <p:origin x="14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EFB83A-9728-464C-B11C-7725E0AA799B}" type="doc">
      <dgm:prSet loTypeId="urn:microsoft.com/office/officeart/2008/layout/HorizontalMultiLevelHierarchy" loCatId="" qsTypeId="urn:microsoft.com/office/officeart/2005/8/quickstyle/simple1" qsCatId="simple" csTypeId="urn:microsoft.com/office/officeart/2005/8/colors/accent0_1" csCatId="mainScheme" phldr="1"/>
      <dgm:spPr/>
      <dgm:t>
        <a:bodyPr/>
        <a:lstStyle/>
        <a:p>
          <a:endParaRPr lang="en-US"/>
        </a:p>
      </dgm:t>
    </dgm:pt>
    <dgm:pt modelId="{539BBDA8-8E3D-684E-B798-ABE11DD86CC4}">
      <dgm:prSet phldrT="[Text]"/>
      <dgm:spPr/>
      <dgm:t>
        <a:bodyPr/>
        <a:lstStyle/>
        <a:p>
          <a:pPr algn="ctr"/>
          <a:r>
            <a:rPr lang="en-US" dirty="0"/>
            <a:t>Senses</a:t>
          </a:r>
        </a:p>
      </dgm:t>
    </dgm:pt>
    <dgm:pt modelId="{E1A68CA5-A83F-9D4F-B915-F25DE104E8B6}" type="parTrans" cxnId="{7A09BF25-F785-3749-B4AC-2BB953CB9B50}">
      <dgm:prSet/>
      <dgm:spPr/>
      <dgm:t>
        <a:bodyPr/>
        <a:lstStyle/>
        <a:p>
          <a:pPr algn="ctr"/>
          <a:endParaRPr lang="en-US"/>
        </a:p>
      </dgm:t>
    </dgm:pt>
    <dgm:pt modelId="{0F83F12C-EC88-4049-99B9-CFA6AF690709}" type="sibTrans" cxnId="{7A09BF25-F785-3749-B4AC-2BB953CB9B50}">
      <dgm:prSet/>
      <dgm:spPr/>
      <dgm:t>
        <a:bodyPr/>
        <a:lstStyle/>
        <a:p>
          <a:pPr algn="ctr"/>
          <a:endParaRPr lang="en-US"/>
        </a:p>
      </dgm:t>
    </dgm:pt>
    <dgm:pt modelId="{18525EA9-3B2D-5744-BB61-D0279B903FCA}">
      <dgm:prSet phldrT="[Text]"/>
      <dgm:spPr>
        <a:solidFill>
          <a:schemeClr val="accent1">
            <a:lumMod val="20000"/>
            <a:lumOff val="80000"/>
          </a:schemeClr>
        </a:solidFill>
      </dgm:spPr>
      <dgm:t>
        <a:bodyPr/>
        <a:lstStyle/>
        <a:p>
          <a:pPr algn="ctr"/>
          <a:r>
            <a:rPr lang="en-US" dirty="0"/>
            <a:t>Look</a:t>
          </a:r>
        </a:p>
      </dgm:t>
    </dgm:pt>
    <dgm:pt modelId="{DA4DE152-FDCD-3E47-B183-49F0730A65FA}" type="parTrans" cxnId="{AF9AA08C-7FCC-5745-B76B-C1DB35C42A38}">
      <dgm:prSet/>
      <dgm:spPr/>
      <dgm:t>
        <a:bodyPr/>
        <a:lstStyle/>
        <a:p>
          <a:pPr algn="ctr"/>
          <a:endParaRPr lang="en-US"/>
        </a:p>
      </dgm:t>
    </dgm:pt>
    <dgm:pt modelId="{3D070BCD-50B2-694A-8660-0B33B45ADBD9}" type="sibTrans" cxnId="{AF9AA08C-7FCC-5745-B76B-C1DB35C42A38}">
      <dgm:prSet/>
      <dgm:spPr/>
      <dgm:t>
        <a:bodyPr/>
        <a:lstStyle/>
        <a:p>
          <a:pPr algn="ctr"/>
          <a:endParaRPr lang="en-US"/>
        </a:p>
      </dgm:t>
    </dgm:pt>
    <dgm:pt modelId="{AF589C84-D837-834C-B61C-FD610974770E}">
      <dgm:prSet phldrT="[Text]"/>
      <dgm:spPr>
        <a:solidFill>
          <a:schemeClr val="accent1">
            <a:lumMod val="20000"/>
            <a:lumOff val="80000"/>
          </a:schemeClr>
        </a:solidFill>
      </dgm:spPr>
      <dgm:t>
        <a:bodyPr/>
        <a:lstStyle/>
        <a:p>
          <a:pPr algn="ctr"/>
          <a:r>
            <a:rPr lang="en-US" dirty="0"/>
            <a:t>Does the food look good?</a:t>
          </a:r>
        </a:p>
      </dgm:t>
    </dgm:pt>
    <dgm:pt modelId="{6CDE5B92-7C5A-704B-B297-69962B6D8A54}" type="parTrans" cxnId="{830F3E92-378D-294B-8A19-2EE3399CF18A}">
      <dgm:prSet/>
      <dgm:spPr/>
      <dgm:t>
        <a:bodyPr/>
        <a:lstStyle/>
        <a:p>
          <a:pPr algn="ctr"/>
          <a:endParaRPr lang="en-US"/>
        </a:p>
      </dgm:t>
    </dgm:pt>
    <dgm:pt modelId="{201BCFEF-5A09-FF4A-A476-6C469CB83F31}" type="sibTrans" cxnId="{830F3E92-378D-294B-8A19-2EE3399CF18A}">
      <dgm:prSet/>
      <dgm:spPr/>
      <dgm:t>
        <a:bodyPr/>
        <a:lstStyle/>
        <a:p>
          <a:pPr algn="ctr"/>
          <a:endParaRPr lang="en-US"/>
        </a:p>
      </dgm:t>
    </dgm:pt>
    <dgm:pt modelId="{DA6056E3-0EE0-FF47-9A2A-CC568363EF0F}">
      <dgm:prSet phldrT="[Text]"/>
      <dgm:spPr>
        <a:solidFill>
          <a:srgbClr val="E2ACF9"/>
        </a:solidFill>
      </dgm:spPr>
      <dgm:t>
        <a:bodyPr/>
        <a:lstStyle/>
        <a:p>
          <a:pPr algn="ctr"/>
          <a:r>
            <a:rPr lang="en-US" dirty="0"/>
            <a:t>Listen x 2</a:t>
          </a:r>
        </a:p>
      </dgm:t>
    </dgm:pt>
    <dgm:pt modelId="{A162B8BA-E920-8C4B-A9C2-F864AF077692}" type="parTrans" cxnId="{4B5F041C-3F4D-1542-9DA6-F1E6B235B569}">
      <dgm:prSet/>
      <dgm:spPr/>
      <dgm:t>
        <a:bodyPr/>
        <a:lstStyle/>
        <a:p>
          <a:pPr algn="ctr"/>
          <a:endParaRPr lang="en-US"/>
        </a:p>
      </dgm:t>
    </dgm:pt>
    <dgm:pt modelId="{7C3A4330-6782-1144-A768-F2C32AA1AE7A}" type="sibTrans" cxnId="{4B5F041C-3F4D-1542-9DA6-F1E6B235B569}">
      <dgm:prSet/>
      <dgm:spPr/>
      <dgm:t>
        <a:bodyPr/>
        <a:lstStyle/>
        <a:p>
          <a:pPr algn="ctr"/>
          <a:endParaRPr lang="en-US"/>
        </a:p>
      </dgm:t>
    </dgm:pt>
    <dgm:pt modelId="{A8EBF2C7-5402-C446-969F-BB9D11572E2E}">
      <dgm:prSet phldrT="[Text]"/>
      <dgm:spPr>
        <a:solidFill>
          <a:srgbClr val="E2ACF9"/>
        </a:solidFill>
      </dgm:spPr>
      <dgm:t>
        <a:bodyPr/>
        <a:lstStyle/>
        <a:p>
          <a:pPr algn="ctr"/>
          <a:r>
            <a:rPr lang="en-US" dirty="0"/>
            <a:t>The sound the food makes</a:t>
          </a:r>
        </a:p>
      </dgm:t>
    </dgm:pt>
    <dgm:pt modelId="{07E160EF-6438-5E48-83F3-A05993B0ADA2}" type="parTrans" cxnId="{CEE95CE9-7007-D54C-8E36-0C03EA079895}">
      <dgm:prSet/>
      <dgm:spPr/>
      <dgm:t>
        <a:bodyPr/>
        <a:lstStyle/>
        <a:p>
          <a:pPr algn="ctr"/>
          <a:endParaRPr lang="en-US"/>
        </a:p>
      </dgm:t>
    </dgm:pt>
    <dgm:pt modelId="{147C4D89-35A1-A149-9CFB-639F91C851D7}" type="sibTrans" cxnId="{CEE95CE9-7007-D54C-8E36-0C03EA079895}">
      <dgm:prSet/>
      <dgm:spPr/>
      <dgm:t>
        <a:bodyPr/>
        <a:lstStyle/>
        <a:p>
          <a:pPr algn="ctr"/>
          <a:endParaRPr lang="en-US"/>
        </a:p>
      </dgm:t>
    </dgm:pt>
    <dgm:pt modelId="{04A1F1CD-2927-3D4A-9B9C-416D773FA97C}">
      <dgm:prSet/>
      <dgm:spPr>
        <a:solidFill>
          <a:schemeClr val="accent4">
            <a:lumMod val="20000"/>
            <a:lumOff val="80000"/>
          </a:schemeClr>
        </a:solidFill>
      </dgm:spPr>
      <dgm:t>
        <a:bodyPr/>
        <a:lstStyle/>
        <a:p>
          <a:pPr algn="ctr"/>
          <a:r>
            <a:rPr lang="en-US" dirty="0"/>
            <a:t>Taste</a:t>
          </a:r>
        </a:p>
      </dgm:t>
    </dgm:pt>
    <dgm:pt modelId="{AA05B6AC-3F16-B446-B7CC-B531D4E2294D}" type="parTrans" cxnId="{0AF382E8-F3C3-494F-A22B-067DE8B8FBA6}">
      <dgm:prSet/>
      <dgm:spPr/>
      <dgm:t>
        <a:bodyPr/>
        <a:lstStyle/>
        <a:p>
          <a:pPr algn="ctr"/>
          <a:endParaRPr lang="en-US"/>
        </a:p>
      </dgm:t>
    </dgm:pt>
    <dgm:pt modelId="{C3FD4C3F-8E21-7F41-8597-9CC93FEBA900}" type="sibTrans" cxnId="{0AF382E8-F3C3-494F-A22B-067DE8B8FBA6}">
      <dgm:prSet/>
      <dgm:spPr/>
      <dgm:t>
        <a:bodyPr/>
        <a:lstStyle/>
        <a:p>
          <a:pPr algn="ctr"/>
          <a:endParaRPr lang="en-US"/>
        </a:p>
      </dgm:t>
    </dgm:pt>
    <dgm:pt modelId="{70C5F24B-E172-F344-A4D5-7BEE28491E8A}">
      <dgm:prSet/>
      <dgm:spPr>
        <a:solidFill>
          <a:schemeClr val="accent4">
            <a:lumMod val="20000"/>
            <a:lumOff val="80000"/>
          </a:schemeClr>
        </a:solidFill>
      </dgm:spPr>
      <dgm:t>
        <a:bodyPr/>
        <a:lstStyle/>
        <a:p>
          <a:pPr algn="ctr"/>
          <a:r>
            <a:rPr lang="en-US" dirty="0"/>
            <a:t>Salty, sweet, sour, bitter, savory, etc.</a:t>
          </a:r>
        </a:p>
      </dgm:t>
    </dgm:pt>
    <dgm:pt modelId="{DBA10770-9D32-D842-9B53-747FCB1475F9}" type="parTrans" cxnId="{94DDBE89-BE7D-5042-B3AF-C22F3924BE39}">
      <dgm:prSet/>
      <dgm:spPr/>
      <dgm:t>
        <a:bodyPr/>
        <a:lstStyle/>
        <a:p>
          <a:pPr algn="ctr"/>
          <a:endParaRPr lang="en-US"/>
        </a:p>
      </dgm:t>
    </dgm:pt>
    <dgm:pt modelId="{0C9C7AB4-FFCE-8D48-B743-7C53AD4F028A}" type="sibTrans" cxnId="{94DDBE89-BE7D-5042-B3AF-C22F3924BE39}">
      <dgm:prSet/>
      <dgm:spPr/>
      <dgm:t>
        <a:bodyPr/>
        <a:lstStyle/>
        <a:p>
          <a:pPr algn="ctr"/>
          <a:endParaRPr lang="en-US"/>
        </a:p>
      </dgm:t>
    </dgm:pt>
    <dgm:pt modelId="{53D174A4-99CB-DD41-9E2F-14E2D5DF55FB}">
      <dgm:prSet/>
      <dgm:spPr>
        <a:solidFill>
          <a:schemeClr val="accent2">
            <a:lumMod val="20000"/>
            <a:lumOff val="80000"/>
          </a:schemeClr>
        </a:solidFill>
      </dgm:spPr>
      <dgm:t>
        <a:bodyPr/>
        <a:lstStyle/>
        <a:p>
          <a:pPr algn="ctr"/>
          <a:r>
            <a:rPr lang="en-US" dirty="0"/>
            <a:t>Smell</a:t>
          </a:r>
        </a:p>
      </dgm:t>
    </dgm:pt>
    <dgm:pt modelId="{946D2E17-E5E8-BF41-AC17-160FDD8BBEEA}" type="parTrans" cxnId="{2FF8AC36-2BB6-FB45-BF50-4B0845E4732C}">
      <dgm:prSet/>
      <dgm:spPr/>
      <dgm:t>
        <a:bodyPr/>
        <a:lstStyle/>
        <a:p>
          <a:pPr algn="ctr"/>
          <a:endParaRPr lang="en-US"/>
        </a:p>
      </dgm:t>
    </dgm:pt>
    <dgm:pt modelId="{26AB346E-D3A8-AE43-A1A2-86C45183545A}" type="sibTrans" cxnId="{2FF8AC36-2BB6-FB45-BF50-4B0845E4732C}">
      <dgm:prSet/>
      <dgm:spPr/>
      <dgm:t>
        <a:bodyPr/>
        <a:lstStyle/>
        <a:p>
          <a:pPr algn="ctr"/>
          <a:endParaRPr lang="en-US"/>
        </a:p>
      </dgm:t>
    </dgm:pt>
    <dgm:pt modelId="{2BB276E8-193E-B549-98C0-54E0424D6892}">
      <dgm:prSet/>
      <dgm:spPr>
        <a:solidFill>
          <a:schemeClr val="accent2">
            <a:lumMod val="20000"/>
            <a:lumOff val="80000"/>
          </a:schemeClr>
        </a:solidFill>
      </dgm:spPr>
      <dgm:t>
        <a:bodyPr/>
        <a:lstStyle/>
        <a:p>
          <a:pPr algn="ctr"/>
          <a:r>
            <a:rPr lang="en-US" dirty="0"/>
            <a:t>Provides the first clue to taste</a:t>
          </a:r>
        </a:p>
      </dgm:t>
    </dgm:pt>
    <dgm:pt modelId="{F3E5AA45-3D7E-444E-83B7-32BB4D592E26}" type="parTrans" cxnId="{19933C7F-7428-324B-8E70-D0EC8CE9AD2D}">
      <dgm:prSet/>
      <dgm:spPr/>
      <dgm:t>
        <a:bodyPr/>
        <a:lstStyle/>
        <a:p>
          <a:pPr algn="ctr"/>
          <a:endParaRPr lang="en-US"/>
        </a:p>
      </dgm:t>
    </dgm:pt>
    <dgm:pt modelId="{51BC9B68-E3A0-6C4E-9A75-E04C03054273}" type="sibTrans" cxnId="{19933C7F-7428-324B-8E70-D0EC8CE9AD2D}">
      <dgm:prSet/>
      <dgm:spPr/>
      <dgm:t>
        <a:bodyPr/>
        <a:lstStyle/>
        <a:p>
          <a:pPr algn="ctr"/>
          <a:endParaRPr lang="en-US"/>
        </a:p>
      </dgm:t>
    </dgm:pt>
    <dgm:pt modelId="{BC3D9ED3-14C6-CF43-BDC1-959A0EACB549}">
      <dgm:prSet/>
      <dgm:spPr>
        <a:solidFill>
          <a:schemeClr val="accent6">
            <a:lumMod val="20000"/>
            <a:lumOff val="80000"/>
          </a:schemeClr>
        </a:solidFill>
      </dgm:spPr>
      <dgm:t>
        <a:bodyPr/>
        <a:lstStyle/>
        <a:p>
          <a:pPr algn="ctr"/>
          <a:r>
            <a:rPr lang="en-US" dirty="0"/>
            <a:t>Touch</a:t>
          </a:r>
        </a:p>
      </dgm:t>
    </dgm:pt>
    <dgm:pt modelId="{9A224F1F-27AE-6C4E-9820-3D674EF22524}" type="parTrans" cxnId="{AD15D72D-6439-9541-85AC-BC18670658F5}">
      <dgm:prSet/>
      <dgm:spPr/>
      <dgm:t>
        <a:bodyPr/>
        <a:lstStyle/>
        <a:p>
          <a:pPr algn="ctr"/>
          <a:endParaRPr lang="en-US"/>
        </a:p>
      </dgm:t>
    </dgm:pt>
    <dgm:pt modelId="{B5FE315E-0713-5240-AA1E-160FA7AFF0CB}" type="sibTrans" cxnId="{AD15D72D-6439-9541-85AC-BC18670658F5}">
      <dgm:prSet/>
      <dgm:spPr/>
      <dgm:t>
        <a:bodyPr/>
        <a:lstStyle/>
        <a:p>
          <a:pPr algn="ctr"/>
          <a:endParaRPr lang="en-US"/>
        </a:p>
      </dgm:t>
    </dgm:pt>
    <dgm:pt modelId="{78C7402E-B37A-EC44-B8D8-54465D1866CD}">
      <dgm:prSet/>
      <dgm:spPr>
        <a:solidFill>
          <a:schemeClr val="accent6">
            <a:lumMod val="20000"/>
            <a:lumOff val="80000"/>
          </a:schemeClr>
        </a:solidFill>
      </dgm:spPr>
      <dgm:t>
        <a:bodyPr/>
        <a:lstStyle/>
        <a:p>
          <a:pPr algn="ctr"/>
          <a:r>
            <a:rPr lang="en-US" dirty="0"/>
            <a:t>Texture, moisture, temperature </a:t>
          </a:r>
        </a:p>
      </dgm:t>
    </dgm:pt>
    <dgm:pt modelId="{42F341D7-976D-6C43-8ED1-40551BD289E0}" type="parTrans" cxnId="{5B2F4C4F-5908-5245-9478-D739833CE1A1}">
      <dgm:prSet/>
      <dgm:spPr/>
      <dgm:t>
        <a:bodyPr/>
        <a:lstStyle/>
        <a:p>
          <a:pPr algn="ctr"/>
          <a:endParaRPr lang="en-US"/>
        </a:p>
      </dgm:t>
    </dgm:pt>
    <dgm:pt modelId="{4B7CCE42-9112-F047-BA85-3FE765C34A8A}" type="sibTrans" cxnId="{5B2F4C4F-5908-5245-9478-D739833CE1A1}">
      <dgm:prSet/>
      <dgm:spPr/>
      <dgm:t>
        <a:bodyPr/>
        <a:lstStyle/>
        <a:p>
          <a:pPr algn="ctr"/>
          <a:endParaRPr lang="en-US"/>
        </a:p>
      </dgm:t>
    </dgm:pt>
    <dgm:pt modelId="{8F937D52-8FF9-9F41-8039-E78F283922CB}">
      <dgm:prSet/>
      <dgm:spPr>
        <a:solidFill>
          <a:schemeClr val="accent4">
            <a:lumMod val="20000"/>
            <a:lumOff val="80000"/>
          </a:schemeClr>
        </a:solidFill>
      </dgm:spPr>
      <dgm:t>
        <a:bodyPr/>
        <a:lstStyle/>
        <a:p>
          <a:pPr algn="ctr"/>
          <a:r>
            <a:rPr lang="en-US" dirty="0"/>
            <a:t>Does the taste change over time</a:t>
          </a:r>
        </a:p>
      </dgm:t>
    </dgm:pt>
    <dgm:pt modelId="{246FD7F2-1426-2245-8A2A-5ED7AD0231B1}" type="parTrans" cxnId="{240340D4-4910-2749-832C-DD0F6FAA8E18}">
      <dgm:prSet/>
      <dgm:spPr/>
      <dgm:t>
        <a:bodyPr/>
        <a:lstStyle/>
        <a:p>
          <a:pPr algn="ctr"/>
          <a:endParaRPr lang="en-US"/>
        </a:p>
      </dgm:t>
    </dgm:pt>
    <dgm:pt modelId="{771729C3-AB46-0F41-8B32-4583BB3971A7}" type="sibTrans" cxnId="{240340D4-4910-2749-832C-DD0F6FAA8E18}">
      <dgm:prSet/>
      <dgm:spPr/>
      <dgm:t>
        <a:bodyPr/>
        <a:lstStyle/>
        <a:p>
          <a:pPr algn="ctr"/>
          <a:endParaRPr lang="en-US"/>
        </a:p>
      </dgm:t>
    </dgm:pt>
    <dgm:pt modelId="{3A3A7B0E-900D-FF45-A941-A81452CC6BFC}">
      <dgm:prSet/>
      <dgm:spPr>
        <a:solidFill>
          <a:srgbClr val="E2ACF9"/>
        </a:solidFill>
      </dgm:spPr>
      <dgm:t>
        <a:bodyPr/>
        <a:lstStyle/>
        <a:p>
          <a:pPr algn="ctr"/>
          <a:r>
            <a:rPr lang="en-US" dirty="0"/>
            <a:t>The sounds your body makes in response to food</a:t>
          </a:r>
        </a:p>
      </dgm:t>
    </dgm:pt>
    <dgm:pt modelId="{DCA2BF8B-9A1A-6E4D-BCB0-866F1D1481CE}" type="parTrans" cxnId="{59B3F63B-BFC2-424C-A44C-AE2FB0FADFE6}">
      <dgm:prSet/>
      <dgm:spPr/>
      <dgm:t>
        <a:bodyPr/>
        <a:lstStyle/>
        <a:p>
          <a:pPr algn="ctr"/>
          <a:endParaRPr lang="en-US"/>
        </a:p>
      </dgm:t>
    </dgm:pt>
    <dgm:pt modelId="{238B06ED-3DEB-CD47-8638-9B6BDBC7A453}" type="sibTrans" cxnId="{59B3F63B-BFC2-424C-A44C-AE2FB0FADFE6}">
      <dgm:prSet/>
      <dgm:spPr/>
      <dgm:t>
        <a:bodyPr/>
        <a:lstStyle/>
        <a:p>
          <a:pPr algn="ctr"/>
          <a:endParaRPr lang="en-US"/>
        </a:p>
      </dgm:t>
    </dgm:pt>
    <dgm:pt modelId="{30242D8F-797E-3C4D-B545-51024B34A14F}">
      <dgm:prSet/>
      <dgm:spPr>
        <a:solidFill>
          <a:schemeClr val="accent1">
            <a:lumMod val="20000"/>
            <a:lumOff val="80000"/>
          </a:schemeClr>
        </a:solidFill>
      </dgm:spPr>
      <dgm:t>
        <a:bodyPr/>
        <a:lstStyle/>
        <a:p>
          <a:pPr algn="ctr"/>
          <a:r>
            <a:rPr lang="en-US" dirty="0"/>
            <a:t>Colour, size, texture and shape</a:t>
          </a:r>
        </a:p>
      </dgm:t>
    </dgm:pt>
    <dgm:pt modelId="{90976EB2-BE6F-E549-AE83-DBBBB28E4B64}" type="parTrans" cxnId="{AF1E58D9-1001-AF47-A02F-FF3759D15B1B}">
      <dgm:prSet/>
      <dgm:spPr/>
      <dgm:t>
        <a:bodyPr/>
        <a:lstStyle/>
        <a:p>
          <a:pPr algn="ctr"/>
          <a:endParaRPr lang="en-US"/>
        </a:p>
      </dgm:t>
    </dgm:pt>
    <dgm:pt modelId="{25158F89-9774-2B4F-94F0-51C6DC4DC22D}" type="sibTrans" cxnId="{AF1E58D9-1001-AF47-A02F-FF3759D15B1B}">
      <dgm:prSet/>
      <dgm:spPr/>
      <dgm:t>
        <a:bodyPr/>
        <a:lstStyle/>
        <a:p>
          <a:pPr algn="ctr"/>
          <a:endParaRPr lang="en-US"/>
        </a:p>
      </dgm:t>
    </dgm:pt>
    <dgm:pt modelId="{AD8F3577-254F-BD4B-AA45-1800AB3DF0D5}" type="pres">
      <dgm:prSet presAssocID="{BEEFB83A-9728-464C-B11C-7725E0AA799B}" presName="Name0" presStyleCnt="0">
        <dgm:presLayoutVars>
          <dgm:chPref val="1"/>
          <dgm:dir/>
          <dgm:animOne val="branch"/>
          <dgm:animLvl val="lvl"/>
          <dgm:resizeHandles val="exact"/>
        </dgm:presLayoutVars>
      </dgm:prSet>
      <dgm:spPr/>
    </dgm:pt>
    <dgm:pt modelId="{F1B27776-F5B6-3841-A8C7-C5B8FE0520E3}" type="pres">
      <dgm:prSet presAssocID="{539BBDA8-8E3D-684E-B798-ABE11DD86CC4}" presName="root1" presStyleCnt="0"/>
      <dgm:spPr/>
    </dgm:pt>
    <dgm:pt modelId="{337F903E-AE0D-AC49-B503-CB3F5B961EFD}" type="pres">
      <dgm:prSet presAssocID="{539BBDA8-8E3D-684E-B798-ABE11DD86CC4}" presName="LevelOneTextNode" presStyleLbl="node0" presStyleIdx="0" presStyleCnt="1">
        <dgm:presLayoutVars>
          <dgm:chPref val="3"/>
        </dgm:presLayoutVars>
      </dgm:prSet>
      <dgm:spPr/>
    </dgm:pt>
    <dgm:pt modelId="{0EFDBDD8-1AEB-284D-BD69-00D016DAD74E}" type="pres">
      <dgm:prSet presAssocID="{539BBDA8-8E3D-684E-B798-ABE11DD86CC4}" presName="level2hierChild" presStyleCnt="0"/>
      <dgm:spPr/>
    </dgm:pt>
    <dgm:pt modelId="{AA39FC46-D957-A143-BDCD-A86B5E2BD4D7}" type="pres">
      <dgm:prSet presAssocID="{DA4DE152-FDCD-3E47-B183-49F0730A65FA}" presName="conn2-1" presStyleLbl="parChTrans1D2" presStyleIdx="0" presStyleCnt="5"/>
      <dgm:spPr/>
    </dgm:pt>
    <dgm:pt modelId="{BE9689BB-DF58-A549-AEEA-740CD8003C8E}" type="pres">
      <dgm:prSet presAssocID="{DA4DE152-FDCD-3E47-B183-49F0730A65FA}" presName="connTx" presStyleLbl="parChTrans1D2" presStyleIdx="0" presStyleCnt="5"/>
      <dgm:spPr/>
    </dgm:pt>
    <dgm:pt modelId="{366D7D9F-8423-D04A-B431-C36BA58A1EB8}" type="pres">
      <dgm:prSet presAssocID="{18525EA9-3B2D-5744-BB61-D0279B903FCA}" presName="root2" presStyleCnt="0"/>
      <dgm:spPr/>
    </dgm:pt>
    <dgm:pt modelId="{62943F52-52CE-994A-B7FD-EAD5347331B3}" type="pres">
      <dgm:prSet presAssocID="{18525EA9-3B2D-5744-BB61-D0279B903FCA}" presName="LevelTwoTextNode" presStyleLbl="node2" presStyleIdx="0" presStyleCnt="5" custScaleY="96789">
        <dgm:presLayoutVars>
          <dgm:chPref val="3"/>
        </dgm:presLayoutVars>
      </dgm:prSet>
      <dgm:spPr/>
    </dgm:pt>
    <dgm:pt modelId="{DCAB25E1-5032-1B4F-B724-81D08565E817}" type="pres">
      <dgm:prSet presAssocID="{18525EA9-3B2D-5744-BB61-D0279B903FCA}" presName="level3hierChild" presStyleCnt="0"/>
      <dgm:spPr/>
    </dgm:pt>
    <dgm:pt modelId="{139AF876-6249-7244-AB77-0D79CD98106F}" type="pres">
      <dgm:prSet presAssocID="{6CDE5B92-7C5A-704B-B297-69962B6D8A54}" presName="conn2-1" presStyleLbl="parChTrans1D3" presStyleIdx="0" presStyleCnt="8"/>
      <dgm:spPr/>
    </dgm:pt>
    <dgm:pt modelId="{987FEE82-0B70-9D4B-B233-0B6F2F0832FE}" type="pres">
      <dgm:prSet presAssocID="{6CDE5B92-7C5A-704B-B297-69962B6D8A54}" presName="connTx" presStyleLbl="parChTrans1D3" presStyleIdx="0" presStyleCnt="8"/>
      <dgm:spPr/>
    </dgm:pt>
    <dgm:pt modelId="{C4D1D42B-8E2C-C749-8B50-09329BCA6B49}" type="pres">
      <dgm:prSet presAssocID="{AF589C84-D837-834C-B61C-FD610974770E}" presName="root2" presStyleCnt="0"/>
      <dgm:spPr/>
    </dgm:pt>
    <dgm:pt modelId="{2296F0D1-9207-6D4B-A261-6C2BB717AF18}" type="pres">
      <dgm:prSet presAssocID="{AF589C84-D837-834C-B61C-FD610974770E}" presName="LevelTwoTextNode" presStyleLbl="node3" presStyleIdx="0" presStyleCnt="8" custScaleX="261528" custScaleY="97266">
        <dgm:presLayoutVars>
          <dgm:chPref val="3"/>
        </dgm:presLayoutVars>
      </dgm:prSet>
      <dgm:spPr/>
    </dgm:pt>
    <dgm:pt modelId="{B1A3715C-1AB0-364E-BC59-832A780E8D7A}" type="pres">
      <dgm:prSet presAssocID="{AF589C84-D837-834C-B61C-FD610974770E}" presName="level3hierChild" presStyleCnt="0"/>
      <dgm:spPr/>
    </dgm:pt>
    <dgm:pt modelId="{A74127D2-53F9-9844-9081-8CD9B905998D}" type="pres">
      <dgm:prSet presAssocID="{90976EB2-BE6F-E549-AE83-DBBBB28E4B64}" presName="conn2-1" presStyleLbl="parChTrans1D3" presStyleIdx="1" presStyleCnt="8"/>
      <dgm:spPr/>
    </dgm:pt>
    <dgm:pt modelId="{59472321-7872-3849-BF8A-C707F4C38B02}" type="pres">
      <dgm:prSet presAssocID="{90976EB2-BE6F-E549-AE83-DBBBB28E4B64}" presName="connTx" presStyleLbl="parChTrans1D3" presStyleIdx="1" presStyleCnt="8"/>
      <dgm:spPr/>
    </dgm:pt>
    <dgm:pt modelId="{7DDF2562-125C-BA41-A3BB-367AE8EA7DED}" type="pres">
      <dgm:prSet presAssocID="{30242D8F-797E-3C4D-B545-51024B34A14F}" presName="root2" presStyleCnt="0"/>
      <dgm:spPr/>
    </dgm:pt>
    <dgm:pt modelId="{64C0CE1B-9B08-F847-A6E1-9545C08349CC}" type="pres">
      <dgm:prSet presAssocID="{30242D8F-797E-3C4D-B545-51024B34A14F}" presName="LevelTwoTextNode" presStyleLbl="node3" presStyleIdx="1" presStyleCnt="8" custScaleX="261781">
        <dgm:presLayoutVars>
          <dgm:chPref val="3"/>
        </dgm:presLayoutVars>
      </dgm:prSet>
      <dgm:spPr/>
    </dgm:pt>
    <dgm:pt modelId="{75E9F590-9EBE-6D4F-BF09-CD884159DF41}" type="pres">
      <dgm:prSet presAssocID="{30242D8F-797E-3C4D-B545-51024B34A14F}" presName="level3hierChild" presStyleCnt="0"/>
      <dgm:spPr/>
    </dgm:pt>
    <dgm:pt modelId="{6F6AD528-3A85-A044-B491-D69E9D872C05}" type="pres">
      <dgm:prSet presAssocID="{946D2E17-E5E8-BF41-AC17-160FDD8BBEEA}" presName="conn2-1" presStyleLbl="parChTrans1D2" presStyleIdx="1" presStyleCnt="5"/>
      <dgm:spPr/>
    </dgm:pt>
    <dgm:pt modelId="{AB281D47-B338-B84C-9FEF-6EBAEC7293C9}" type="pres">
      <dgm:prSet presAssocID="{946D2E17-E5E8-BF41-AC17-160FDD8BBEEA}" presName="connTx" presStyleLbl="parChTrans1D2" presStyleIdx="1" presStyleCnt="5"/>
      <dgm:spPr/>
    </dgm:pt>
    <dgm:pt modelId="{CBCC73B8-9124-E24B-96BA-13170DE210AF}" type="pres">
      <dgm:prSet presAssocID="{53D174A4-99CB-DD41-9E2F-14E2D5DF55FB}" presName="root2" presStyleCnt="0"/>
      <dgm:spPr/>
    </dgm:pt>
    <dgm:pt modelId="{9FCF02F7-D32A-A148-B54C-AD41415EA66C}" type="pres">
      <dgm:prSet presAssocID="{53D174A4-99CB-DD41-9E2F-14E2D5DF55FB}" presName="LevelTwoTextNode" presStyleLbl="node2" presStyleIdx="1" presStyleCnt="5" custScaleY="96318">
        <dgm:presLayoutVars>
          <dgm:chPref val="3"/>
        </dgm:presLayoutVars>
      </dgm:prSet>
      <dgm:spPr/>
    </dgm:pt>
    <dgm:pt modelId="{C184950A-8E8A-FF40-A8FC-3A95C761468C}" type="pres">
      <dgm:prSet presAssocID="{53D174A4-99CB-DD41-9E2F-14E2D5DF55FB}" presName="level3hierChild" presStyleCnt="0"/>
      <dgm:spPr/>
    </dgm:pt>
    <dgm:pt modelId="{C7FE4299-D420-CC4B-A7BE-B176BFDCBD1B}" type="pres">
      <dgm:prSet presAssocID="{F3E5AA45-3D7E-444E-83B7-32BB4D592E26}" presName="conn2-1" presStyleLbl="parChTrans1D3" presStyleIdx="2" presStyleCnt="8"/>
      <dgm:spPr/>
    </dgm:pt>
    <dgm:pt modelId="{2CD550A7-EE8A-A547-935A-B21ED7D3E219}" type="pres">
      <dgm:prSet presAssocID="{F3E5AA45-3D7E-444E-83B7-32BB4D592E26}" presName="connTx" presStyleLbl="parChTrans1D3" presStyleIdx="2" presStyleCnt="8"/>
      <dgm:spPr/>
    </dgm:pt>
    <dgm:pt modelId="{F6CAE61D-2FEB-8444-ADAA-6F203566670E}" type="pres">
      <dgm:prSet presAssocID="{2BB276E8-193E-B549-98C0-54E0424D6892}" presName="root2" presStyleCnt="0"/>
      <dgm:spPr/>
    </dgm:pt>
    <dgm:pt modelId="{D4D60489-A389-C646-8B71-4A35463EFB2D}" type="pres">
      <dgm:prSet presAssocID="{2BB276E8-193E-B549-98C0-54E0424D6892}" presName="LevelTwoTextNode" presStyleLbl="node3" presStyleIdx="2" presStyleCnt="8" custScaleX="261528" custScaleY="92380">
        <dgm:presLayoutVars>
          <dgm:chPref val="3"/>
        </dgm:presLayoutVars>
      </dgm:prSet>
      <dgm:spPr/>
    </dgm:pt>
    <dgm:pt modelId="{145113AA-1373-FF47-8573-A8288F34CB3F}" type="pres">
      <dgm:prSet presAssocID="{2BB276E8-193E-B549-98C0-54E0424D6892}" presName="level3hierChild" presStyleCnt="0"/>
      <dgm:spPr/>
    </dgm:pt>
    <dgm:pt modelId="{F49A390C-624C-3044-9B3A-DBD7148FF38F}" type="pres">
      <dgm:prSet presAssocID="{AA05B6AC-3F16-B446-B7CC-B531D4E2294D}" presName="conn2-1" presStyleLbl="parChTrans1D2" presStyleIdx="2" presStyleCnt="5"/>
      <dgm:spPr/>
    </dgm:pt>
    <dgm:pt modelId="{B8E9208C-7D4A-884C-8A19-A1F8B911AF81}" type="pres">
      <dgm:prSet presAssocID="{AA05B6AC-3F16-B446-B7CC-B531D4E2294D}" presName="connTx" presStyleLbl="parChTrans1D2" presStyleIdx="2" presStyleCnt="5"/>
      <dgm:spPr/>
    </dgm:pt>
    <dgm:pt modelId="{404D4766-7E35-3645-A0F4-64DDA7B8B727}" type="pres">
      <dgm:prSet presAssocID="{04A1F1CD-2927-3D4A-9B9C-416D773FA97C}" presName="root2" presStyleCnt="0"/>
      <dgm:spPr/>
    </dgm:pt>
    <dgm:pt modelId="{68EE588C-371B-1541-A7EB-A6E7E359E6E6}" type="pres">
      <dgm:prSet presAssocID="{04A1F1CD-2927-3D4A-9B9C-416D773FA97C}" presName="LevelTwoTextNode" presStyleLbl="node2" presStyleIdx="2" presStyleCnt="5" custScaleY="95619">
        <dgm:presLayoutVars>
          <dgm:chPref val="3"/>
        </dgm:presLayoutVars>
      </dgm:prSet>
      <dgm:spPr/>
    </dgm:pt>
    <dgm:pt modelId="{08BA4CEF-F790-B241-96BE-1B411538E54E}" type="pres">
      <dgm:prSet presAssocID="{04A1F1CD-2927-3D4A-9B9C-416D773FA97C}" presName="level3hierChild" presStyleCnt="0"/>
      <dgm:spPr/>
    </dgm:pt>
    <dgm:pt modelId="{AD3F5E99-203F-2843-A43C-97C57A538F30}" type="pres">
      <dgm:prSet presAssocID="{DBA10770-9D32-D842-9B53-747FCB1475F9}" presName="conn2-1" presStyleLbl="parChTrans1D3" presStyleIdx="3" presStyleCnt="8"/>
      <dgm:spPr/>
    </dgm:pt>
    <dgm:pt modelId="{FC096AE6-A87D-FD49-92F8-0D14B88FB3FD}" type="pres">
      <dgm:prSet presAssocID="{DBA10770-9D32-D842-9B53-747FCB1475F9}" presName="connTx" presStyleLbl="parChTrans1D3" presStyleIdx="3" presStyleCnt="8"/>
      <dgm:spPr/>
    </dgm:pt>
    <dgm:pt modelId="{99EF7BEA-0370-E342-A7F0-B8439CE4C6DE}" type="pres">
      <dgm:prSet presAssocID="{70C5F24B-E172-F344-A4D5-7BEE28491E8A}" presName="root2" presStyleCnt="0"/>
      <dgm:spPr/>
    </dgm:pt>
    <dgm:pt modelId="{C762386F-6414-1448-9582-8FA00348A840}" type="pres">
      <dgm:prSet presAssocID="{70C5F24B-E172-F344-A4D5-7BEE28491E8A}" presName="LevelTwoTextNode" presStyleLbl="node3" presStyleIdx="3" presStyleCnt="8" custScaleX="261528" custScaleY="92380">
        <dgm:presLayoutVars>
          <dgm:chPref val="3"/>
        </dgm:presLayoutVars>
      </dgm:prSet>
      <dgm:spPr/>
    </dgm:pt>
    <dgm:pt modelId="{5CA65311-74C9-8A46-AA5B-3F32C0973981}" type="pres">
      <dgm:prSet presAssocID="{70C5F24B-E172-F344-A4D5-7BEE28491E8A}" presName="level3hierChild" presStyleCnt="0"/>
      <dgm:spPr/>
    </dgm:pt>
    <dgm:pt modelId="{5F422A11-1E90-3843-9E4A-CC2B08D0A508}" type="pres">
      <dgm:prSet presAssocID="{246FD7F2-1426-2245-8A2A-5ED7AD0231B1}" presName="conn2-1" presStyleLbl="parChTrans1D3" presStyleIdx="4" presStyleCnt="8"/>
      <dgm:spPr/>
    </dgm:pt>
    <dgm:pt modelId="{A55A1CDE-D917-2042-8E92-B034453FCE08}" type="pres">
      <dgm:prSet presAssocID="{246FD7F2-1426-2245-8A2A-5ED7AD0231B1}" presName="connTx" presStyleLbl="parChTrans1D3" presStyleIdx="4" presStyleCnt="8"/>
      <dgm:spPr/>
    </dgm:pt>
    <dgm:pt modelId="{74D18B44-AD48-E14D-8425-9973B3B9F088}" type="pres">
      <dgm:prSet presAssocID="{8F937D52-8FF9-9F41-8039-E78F283922CB}" presName="root2" presStyleCnt="0"/>
      <dgm:spPr/>
    </dgm:pt>
    <dgm:pt modelId="{C5E89194-F9DD-9D49-95E4-7DF64D4D5169}" type="pres">
      <dgm:prSet presAssocID="{8F937D52-8FF9-9F41-8039-E78F283922CB}" presName="LevelTwoTextNode" presStyleLbl="node3" presStyleIdx="4" presStyleCnt="8" custScaleX="261813">
        <dgm:presLayoutVars>
          <dgm:chPref val="3"/>
        </dgm:presLayoutVars>
      </dgm:prSet>
      <dgm:spPr/>
    </dgm:pt>
    <dgm:pt modelId="{9216685F-11C0-2046-87A0-83C51C4F7C86}" type="pres">
      <dgm:prSet presAssocID="{8F937D52-8FF9-9F41-8039-E78F283922CB}" presName="level3hierChild" presStyleCnt="0"/>
      <dgm:spPr/>
    </dgm:pt>
    <dgm:pt modelId="{21744997-E833-CE4C-8473-99A438E092C4}" type="pres">
      <dgm:prSet presAssocID="{9A224F1F-27AE-6C4E-9820-3D674EF22524}" presName="conn2-1" presStyleLbl="parChTrans1D2" presStyleIdx="3" presStyleCnt="5"/>
      <dgm:spPr/>
    </dgm:pt>
    <dgm:pt modelId="{B56865E7-F606-9C40-92B3-E011F02490B8}" type="pres">
      <dgm:prSet presAssocID="{9A224F1F-27AE-6C4E-9820-3D674EF22524}" presName="connTx" presStyleLbl="parChTrans1D2" presStyleIdx="3" presStyleCnt="5"/>
      <dgm:spPr/>
    </dgm:pt>
    <dgm:pt modelId="{039DC6E1-ADD9-D84B-80BE-F8AF401CA993}" type="pres">
      <dgm:prSet presAssocID="{BC3D9ED3-14C6-CF43-BDC1-959A0EACB549}" presName="root2" presStyleCnt="0"/>
      <dgm:spPr/>
    </dgm:pt>
    <dgm:pt modelId="{DBCC0D5C-024B-C549-9C0A-A1189E7E27E6}" type="pres">
      <dgm:prSet presAssocID="{BC3D9ED3-14C6-CF43-BDC1-959A0EACB549}" presName="LevelTwoTextNode" presStyleLbl="node2" presStyleIdx="3" presStyleCnt="5" custScaleY="94930">
        <dgm:presLayoutVars>
          <dgm:chPref val="3"/>
        </dgm:presLayoutVars>
      </dgm:prSet>
      <dgm:spPr/>
    </dgm:pt>
    <dgm:pt modelId="{48C1071E-169C-CB43-B583-8E97530A6ECB}" type="pres">
      <dgm:prSet presAssocID="{BC3D9ED3-14C6-CF43-BDC1-959A0EACB549}" presName="level3hierChild" presStyleCnt="0"/>
      <dgm:spPr/>
    </dgm:pt>
    <dgm:pt modelId="{A398F50B-7459-4B4D-B0F1-7941EBAD8631}" type="pres">
      <dgm:prSet presAssocID="{42F341D7-976D-6C43-8ED1-40551BD289E0}" presName="conn2-1" presStyleLbl="parChTrans1D3" presStyleIdx="5" presStyleCnt="8"/>
      <dgm:spPr/>
    </dgm:pt>
    <dgm:pt modelId="{BE8D6A74-9CC5-9945-A05F-F3BAAD6EC1E2}" type="pres">
      <dgm:prSet presAssocID="{42F341D7-976D-6C43-8ED1-40551BD289E0}" presName="connTx" presStyleLbl="parChTrans1D3" presStyleIdx="5" presStyleCnt="8"/>
      <dgm:spPr/>
    </dgm:pt>
    <dgm:pt modelId="{B095DD6B-F5CE-2345-8B91-77EAE418C90D}" type="pres">
      <dgm:prSet presAssocID="{78C7402E-B37A-EC44-B8D8-54465D1866CD}" presName="root2" presStyleCnt="0"/>
      <dgm:spPr/>
    </dgm:pt>
    <dgm:pt modelId="{47F0BAC1-9894-FD4B-A08C-7CCEFE70EAF8}" type="pres">
      <dgm:prSet presAssocID="{78C7402E-B37A-EC44-B8D8-54465D1866CD}" presName="LevelTwoTextNode" presStyleLbl="node3" presStyleIdx="5" presStyleCnt="8" custScaleX="261528" custScaleY="92380">
        <dgm:presLayoutVars>
          <dgm:chPref val="3"/>
        </dgm:presLayoutVars>
      </dgm:prSet>
      <dgm:spPr/>
    </dgm:pt>
    <dgm:pt modelId="{42A09144-91C8-0848-9D34-6333C22D75D4}" type="pres">
      <dgm:prSet presAssocID="{78C7402E-B37A-EC44-B8D8-54465D1866CD}" presName="level3hierChild" presStyleCnt="0"/>
      <dgm:spPr/>
    </dgm:pt>
    <dgm:pt modelId="{C6F88F2F-2D06-6749-8F55-41A271FF39D1}" type="pres">
      <dgm:prSet presAssocID="{A162B8BA-E920-8C4B-A9C2-F864AF077692}" presName="conn2-1" presStyleLbl="parChTrans1D2" presStyleIdx="4" presStyleCnt="5"/>
      <dgm:spPr/>
    </dgm:pt>
    <dgm:pt modelId="{EDCC9F13-ABCE-C54B-84B8-159A51C8023D}" type="pres">
      <dgm:prSet presAssocID="{A162B8BA-E920-8C4B-A9C2-F864AF077692}" presName="connTx" presStyleLbl="parChTrans1D2" presStyleIdx="4" presStyleCnt="5"/>
      <dgm:spPr/>
    </dgm:pt>
    <dgm:pt modelId="{187007D5-6DA8-3342-9953-F6997BEF4713}" type="pres">
      <dgm:prSet presAssocID="{DA6056E3-0EE0-FF47-9A2A-CC568363EF0F}" presName="root2" presStyleCnt="0"/>
      <dgm:spPr/>
    </dgm:pt>
    <dgm:pt modelId="{9EEA5C5B-3875-6D42-AEBF-2E2F7D692B64}" type="pres">
      <dgm:prSet presAssocID="{DA6056E3-0EE0-FF47-9A2A-CC568363EF0F}" presName="LevelTwoTextNode" presStyleLbl="node2" presStyleIdx="4" presStyleCnt="5" custScaleY="94477">
        <dgm:presLayoutVars>
          <dgm:chPref val="3"/>
        </dgm:presLayoutVars>
      </dgm:prSet>
      <dgm:spPr/>
    </dgm:pt>
    <dgm:pt modelId="{41B562A3-DC19-264A-A81F-9DC4492F2A8D}" type="pres">
      <dgm:prSet presAssocID="{DA6056E3-0EE0-FF47-9A2A-CC568363EF0F}" presName="level3hierChild" presStyleCnt="0"/>
      <dgm:spPr/>
    </dgm:pt>
    <dgm:pt modelId="{473C7971-CC56-0649-B85D-E9530E073266}" type="pres">
      <dgm:prSet presAssocID="{07E160EF-6438-5E48-83F3-A05993B0ADA2}" presName="conn2-1" presStyleLbl="parChTrans1D3" presStyleIdx="6" presStyleCnt="8"/>
      <dgm:spPr/>
    </dgm:pt>
    <dgm:pt modelId="{5A235848-BDD6-BB42-A8EF-898B1336E782}" type="pres">
      <dgm:prSet presAssocID="{07E160EF-6438-5E48-83F3-A05993B0ADA2}" presName="connTx" presStyleLbl="parChTrans1D3" presStyleIdx="6" presStyleCnt="8"/>
      <dgm:spPr/>
    </dgm:pt>
    <dgm:pt modelId="{2803AD89-7EDB-FD44-B005-89537B899BE5}" type="pres">
      <dgm:prSet presAssocID="{A8EBF2C7-5402-C446-969F-BB9D11572E2E}" presName="root2" presStyleCnt="0"/>
      <dgm:spPr/>
    </dgm:pt>
    <dgm:pt modelId="{9E92A970-84EC-5241-8FC2-DD002633AE02}" type="pres">
      <dgm:prSet presAssocID="{A8EBF2C7-5402-C446-969F-BB9D11572E2E}" presName="LevelTwoTextNode" presStyleLbl="node3" presStyleIdx="6" presStyleCnt="8" custScaleX="261528" custScaleY="92380">
        <dgm:presLayoutVars>
          <dgm:chPref val="3"/>
        </dgm:presLayoutVars>
      </dgm:prSet>
      <dgm:spPr/>
    </dgm:pt>
    <dgm:pt modelId="{5ADA2CA3-8CC1-B847-97F1-28B03DCDA250}" type="pres">
      <dgm:prSet presAssocID="{A8EBF2C7-5402-C446-969F-BB9D11572E2E}" presName="level3hierChild" presStyleCnt="0"/>
      <dgm:spPr/>
    </dgm:pt>
    <dgm:pt modelId="{E50B0F02-E401-1146-8FAD-27331D0D248B}" type="pres">
      <dgm:prSet presAssocID="{DCA2BF8B-9A1A-6E4D-BCB0-866F1D1481CE}" presName="conn2-1" presStyleLbl="parChTrans1D3" presStyleIdx="7" presStyleCnt="8"/>
      <dgm:spPr/>
    </dgm:pt>
    <dgm:pt modelId="{7A0A7A4C-4EAE-9F42-82F1-F1DA5CEF7BE0}" type="pres">
      <dgm:prSet presAssocID="{DCA2BF8B-9A1A-6E4D-BCB0-866F1D1481CE}" presName="connTx" presStyleLbl="parChTrans1D3" presStyleIdx="7" presStyleCnt="8"/>
      <dgm:spPr/>
    </dgm:pt>
    <dgm:pt modelId="{BCB5F222-AB65-D548-9F09-430E454A75EA}" type="pres">
      <dgm:prSet presAssocID="{3A3A7B0E-900D-FF45-A941-A81452CC6BFC}" presName="root2" presStyleCnt="0"/>
      <dgm:spPr/>
    </dgm:pt>
    <dgm:pt modelId="{8697E34A-90B9-0E48-870B-EEFD39AF4C27}" type="pres">
      <dgm:prSet presAssocID="{3A3A7B0E-900D-FF45-A941-A81452CC6BFC}" presName="LevelTwoTextNode" presStyleLbl="node3" presStyleIdx="7" presStyleCnt="8" custScaleX="261314">
        <dgm:presLayoutVars>
          <dgm:chPref val="3"/>
        </dgm:presLayoutVars>
      </dgm:prSet>
      <dgm:spPr/>
    </dgm:pt>
    <dgm:pt modelId="{20BC3EA4-C704-5A40-ADC2-918EED09F518}" type="pres">
      <dgm:prSet presAssocID="{3A3A7B0E-900D-FF45-A941-A81452CC6BFC}" presName="level3hierChild" presStyleCnt="0"/>
      <dgm:spPr/>
    </dgm:pt>
  </dgm:ptLst>
  <dgm:cxnLst>
    <dgm:cxn modelId="{335FE30C-0CB7-1846-A24C-CD100655BF73}" type="presOf" srcId="{6CDE5B92-7C5A-704B-B297-69962B6D8A54}" destId="{987FEE82-0B70-9D4B-B233-0B6F2F0832FE}" srcOrd="1" destOrd="0" presId="urn:microsoft.com/office/officeart/2008/layout/HorizontalMultiLevelHierarchy"/>
    <dgm:cxn modelId="{71FBBF14-3EC7-F44C-8A96-F828B9989226}" type="presOf" srcId="{F3E5AA45-3D7E-444E-83B7-32BB4D592E26}" destId="{2CD550A7-EE8A-A547-935A-B21ED7D3E219}" srcOrd="1" destOrd="0" presId="urn:microsoft.com/office/officeart/2008/layout/HorizontalMultiLevelHierarchy"/>
    <dgm:cxn modelId="{EDFB171A-2F10-0C40-813A-E51D5603206B}" type="presOf" srcId="{04A1F1CD-2927-3D4A-9B9C-416D773FA97C}" destId="{68EE588C-371B-1541-A7EB-A6E7E359E6E6}" srcOrd="0" destOrd="0" presId="urn:microsoft.com/office/officeart/2008/layout/HorizontalMultiLevelHierarchy"/>
    <dgm:cxn modelId="{4B5F041C-3F4D-1542-9DA6-F1E6B235B569}" srcId="{539BBDA8-8E3D-684E-B798-ABE11DD86CC4}" destId="{DA6056E3-0EE0-FF47-9A2A-CC568363EF0F}" srcOrd="4" destOrd="0" parTransId="{A162B8BA-E920-8C4B-A9C2-F864AF077692}" sibTransId="{7C3A4330-6782-1144-A768-F2C32AA1AE7A}"/>
    <dgm:cxn modelId="{A077831C-D48E-AC43-BAD9-0972987C8948}" type="presOf" srcId="{70C5F24B-E172-F344-A4D5-7BEE28491E8A}" destId="{C762386F-6414-1448-9582-8FA00348A840}" srcOrd="0" destOrd="0" presId="urn:microsoft.com/office/officeart/2008/layout/HorizontalMultiLevelHierarchy"/>
    <dgm:cxn modelId="{7A09BF25-F785-3749-B4AC-2BB953CB9B50}" srcId="{BEEFB83A-9728-464C-B11C-7725E0AA799B}" destId="{539BBDA8-8E3D-684E-B798-ABE11DD86CC4}" srcOrd="0" destOrd="0" parTransId="{E1A68CA5-A83F-9D4F-B915-F25DE104E8B6}" sibTransId="{0F83F12C-EC88-4049-99B9-CFA6AF690709}"/>
    <dgm:cxn modelId="{430E8F2A-1F08-0845-B6BC-CDD5927A4230}" type="presOf" srcId="{07E160EF-6438-5E48-83F3-A05993B0ADA2}" destId="{5A235848-BDD6-BB42-A8EF-898B1336E782}" srcOrd="1" destOrd="0" presId="urn:microsoft.com/office/officeart/2008/layout/HorizontalMultiLevelHierarchy"/>
    <dgm:cxn modelId="{AD15D72D-6439-9541-85AC-BC18670658F5}" srcId="{539BBDA8-8E3D-684E-B798-ABE11DD86CC4}" destId="{BC3D9ED3-14C6-CF43-BDC1-959A0EACB549}" srcOrd="3" destOrd="0" parTransId="{9A224F1F-27AE-6C4E-9820-3D674EF22524}" sibTransId="{B5FE315E-0713-5240-AA1E-160FA7AFF0CB}"/>
    <dgm:cxn modelId="{2FF8AC36-2BB6-FB45-BF50-4B0845E4732C}" srcId="{539BBDA8-8E3D-684E-B798-ABE11DD86CC4}" destId="{53D174A4-99CB-DD41-9E2F-14E2D5DF55FB}" srcOrd="1" destOrd="0" parTransId="{946D2E17-E5E8-BF41-AC17-160FDD8BBEEA}" sibTransId="{26AB346E-D3A8-AE43-A1A2-86C45183545A}"/>
    <dgm:cxn modelId="{2A608B3A-DE98-B746-BCDE-FC702839E64C}" type="presOf" srcId="{42F341D7-976D-6C43-8ED1-40551BD289E0}" destId="{BE8D6A74-9CC5-9945-A05F-F3BAAD6EC1E2}" srcOrd="1" destOrd="0" presId="urn:microsoft.com/office/officeart/2008/layout/HorizontalMultiLevelHierarchy"/>
    <dgm:cxn modelId="{59B3F63B-BFC2-424C-A44C-AE2FB0FADFE6}" srcId="{DA6056E3-0EE0-FF47-9A2A-CC568363EF0F}" destId="{3A3A7B0E-900D-FF45-A941-A81452CC6BFC}" srcOrd="1" destOrd="0" parTransId="{DCA2BF8B-9A1A-6E4D-BCB0-866F1D1481CE}" sibTransId="{238B06ED-3DEB-CD47-8638-9B6BDBC7A453}"/>
    <dgm:cxn modelId="{DC7C9960-D383-E040-8709-1B3B6E970BF8}" type="presOf" srcId="{946D2E17-E5E8-BF41-AC17-160FDD8BBEEA}" destId="{AB281D47-B338-B84C-9FEF-6EBAEC7293C9}" srcOrd="1" destOrd="0" presId="urn:microsoft.com/office/officeart/2008/layout/HorizontalMultiLevelHierarchy"/>
    <dgm:cxn modelId="{E6820441-AEDF-4240-8486-07E553E3836E}" type="presOf" srcId="{539BBDA8-8E3D-684E-B798-ABE11DD86CC4}" destId="{337F903E-AE0D-AC49-B503-CB3F5B961EFD}" srcOrd="0" destOrd="0" presId="urn:microsoft.com/office/officeart/2008/layout/HorizontalMultiLevelHierarchy"/>
    <dgm:cxn modelId="{63CD0364-DBCE-8647-BE5C-109AD9C323D0}" type="presOf" srcId="{A8EBF2C7-5402-C446-969F-BB9D11572E2E}" destId="{9E92A970-84EC-5241-8FC2-DD002633AE02}" srcOrd="0" destOrd="0" presId="urn:microsoft.com/office/officeart/2008/layout/HorizontalMultiLevelHierarchy"/>
    <dgm:cxn modelId="{57800644-2421-964B-AD4B-391F04C3422D}" type="presOf" srcId="{A162B8BA-E920-8C4B-A9C2-F864AF077692}" destId="{EDCC9F13-ABCE-C54B-84B8-159A51C8023D}" srcOrd="1" destOrd="0" presId="urn:microsoft.com/office/officeart/2008/layout/HorizontalMultiLevelHierarchy"/>
    <dgm:cxn modelId="{E27F6364-D4D4-3143-9592-16F94F9A79F3}" type="presOf" srcId="{6CDE5B92-7C5A-704B-B297-69962B6D8A54}" destId="{139AF876-6249-7244-AB77-0D79CD98106F}" srcOrd="0" destOrd="0" presId="urn:microsoft.com/office/officeart/2008/layout/HorizontalMultiLevelHierarchy"/>
    <dgm:cxn modelId="{02BC6766-60CD-A94D-867A-E41AC88E4633}" type="presOf" srcId="{8F937D52-8FF9-9F41-8039-E78F283922CB}" destId="{C5E89194-F9DD-9D49-95E4-7DF64D4D5169}" srcOrd="0" destOrd="0" presId="urn:microsoft.com/office/officeart/2008/layout/HorizontalMultiLevelHierarchy"/>
    <dgm:cxn modelId="{A4089547-C954-6445-B3C6-5437D6503A78}" type="presOf" srcId="{AF589C84-D837-834C-B61C-FD610974770E}" destId="{2296F0D1-9207-6D4B-A261-6C2BB717AF18}" srcOrd="0" destOrd="0" presId="urn:microsoft.com/office/officeart/2008/layout/HorizontalMultiLevelHierarchy"/>
    <dgm:cxn modelId="{3536C44A-7148-2C41-918B-B4EAAF781ABF}" type="presOf" srcId="{9A224F1F-27AE-6C4E-9820-3D674EF22524}" destId="{B56865E7-F606-9C40-92B3-E011F02490B8}" srcOrd="1" destOrd="0" presId="urn:microsoft.com/office/officeart/2008/layout/HorizontalMultiLevelHierarchy"/>
    <dgm:cxn modelId="{6D90156D-F747-2D47-8E46-078C0317CACE}" type="presOf" srcId="{9A224F1F-27AE-6C4E-9820-3D674EF22524}" destId="{21744997-E833-CE4C-8473-99A438E092C4}" srcOrd="0" destOrd="0" presId="urn:microsoft.com/office/officeart/2008/layout/HorizontalMultiLevelHierarchy"/>
    <dgm:cxn modelId="{B342204E-876F-6A40-B021-790E644D351D}" type="presOf" srcId="{42F341D7-976D-6C43-8ED1-40551BD289E0}" destId="{A398F50B-7459-4B4D-B0F1-7941EBAD8631}" srcOrd="0" destOrd="0" presId="urn:microsoft.com/office/officeart/2008/layout/HorizontalMultiLevelHierarchy"/>
    <dgm:cxn modelId="{89AF9A6E-8509-EE47-A409-FBEEE8B45432}" type="presOf" srcId="{DA6056E3-0EE0-FF47-9A2A-CC568363EF0F}" destId="{9EEA5C5B-3875-6D42-AEBF-2E2F7D692B64}" srcOrd="0" destOrd="0" presId="urn:microsoft.com/office/officeart/2008/layout/HorizontalMultiLevelHierarchy"/>
    <dgm:cxn modelId="{5B2F4C4F-5908-5245-9478-D739833CE1A1}" srcId="{BC3D9ED3-14C6-CF43-BDC1-959A0EACB549}" destId="{78C7402E-B37A-EC44-B8D8-54465D1866CD}" srcOrd="0" destOrd="0" parTransId="{42F341D7-976D-6C43-8ED1-40551BD289E0}" sibTransId="{4B7CCE42-9112-F047-BA85-3FE765C34A8A}"/>
    <dgm:cxn modelId="{56F2DD50-3461-D94A-B8BA-66329C9027AC}" type="presOf" srcId="{AA05B6AC-3F16-B446-B7CC-B531D4E2294D}" destId="{F49A390C-624C-3044-9B3A-DBD7148FF38F}" srcOrd="0" destOrd="0" presId="urn:microsoft.com/office/officeart/2008/layout/HorizontalMultiLevelHierarchy"/>
    <dgm:cxn modelId="{E0A7A578-F64A-0349-9EDC-9641D14B0C09}" type="presOf" srcId="{DCA2BF8B-9A1A-6E4D-BCB0-866F1D1481CE}" destId="{E50B0F02-E401-1146-8FAD-27331D0D248B}" srcOrd="0" destOrd="0" presId="urn:microsoft.com/office/officeart/2008/layout/HorizontalMultiLevelHierarchy"/>
    <dgm:cxn modelId="{C12CB358-2A20-3A4E-A84C-CC931F4453F2}" type="presOf" srcId="{BC3D9ED3-14C6-CF43-BDC1-959A0EACB549}" destId="{DBCC0D5C-024B-C549-9C0A-A1189E7E27E6}" srcOrd="0" destOrd="0" presId="urn:microsoft.com/office/officeart/2008/layout/HorizontalMultiLevelHierarchy"/>
    <dgm:cxn modelId="{F2EB6779-016D-4449-81D6-74E9CB2A46B7}" type="presOf" srcId="{AA05B6AC-3F16-B446-B7CC-B531D4E2294D}" destId="{B8E9208C-7D4A-884C-8A19-A1F8B911AF81}" srcOrd="1" destOrd="0" presId="urn:microsoft.com/office/officeart/2008/layout/HorizontalMultiLevelHierarchy"/>
    <dgm:cxn modelId="{19933C7F-7428-324B-8E70-D0EC8CE9AD2D}" srcId="{53D174A4-99CB-DD41-9E2F-14E2D5DF55FB}" destId="{2BB276E8-193E-B549-98C0-54E0424D6892}" srcOrd="0" destOrd="0" parTransId="{F3E5AA45-3D7E-444E-83B7-32BB4D592E26}" sibTransId="{51BC9B68-E3A0-6C4E-9A75-E04C03054273}"/>
    <dgm:cxn modelId="{E787F980-D8BA-DB47-A453-CF0BF23D83D9}" type="presOf" srcId="{DCA2BF8B-9A1A-6E4D-BCB0-866F1D1481CE}" destId="{7A0A7A4C-4EAE-9F42-82F1-F1DA5CEF7BE0}" srcOrd="1" destOrd="0" presId="urn:microsoft.com/office/officeart/2008/layout/HorizontalMultiLevelHierarchy"/>
    <dgm:cxn modelId="{D740C583-7FBF-3447-B819-3E12BB89651D}" type="presOf" srcId="{246FD7F2-1426-2245-8A2A-5ED7AD0231B1}" destId="{A55A1CDE-D917-2042-8E92-B034453FCE08}" srcOrd="1" destOrd="0" presId="urn:microsoft.com/office/officeart/2008/layout/HorizontalMultiLevelHierarchy"/>
    <dgm:cxn modelId="{15BC3484-A3CF-C040-A880-67C018656434}" type="presOf" srcId="{2BB276E8-193E-B549-98C0-54E0424D6892}" destId="{D4D60489-A389-C646-8B71-4A35463EFB2D}" srcOrd="0" destOrd="0" presId="urn:microsoft.com/office/officeart/2008/layout/HorizontalMultiLevelHierarchy"/>
    <dgm:cxn modelId="{94DDBE89-BE7D-5042-B3AF-C22F3924BE39}" srcId="{04A1F1CD-2927-3D4A-9B9C-416D773FA97C}" destId="{70C5F24B-E172-F344-A4D5-7BEE28491E8A}" srcOrd="0" destOrd="0" parTransId="{DBA10770-9D32-D842-9B53-747FCB1475F9}" sibTransId="{0C9C7AB4-FFCE-8D48-B743-7C53AD4F028A}"/>
    <dgm:cxn modelId="{478E598B-8E57-724D-8FFF-164D54D45339}" type="presOf" srcId="{07E160EF-6438-5E48-83F3-A05993B0ADA2}" destId="{473C7971-CC56-0649-B85D-E9530E073266}" srcOrd="0" destOrd="0" presId="urn:microsoft.com/office/officeart/2008/layout/HorizontalMultiLevelHierarchy"/>
    <dgm:cxn modelId="{AF9AA08C-7FCC-5745-B76B-C1DB35C42A38}" srcId="{539BBDA8-8E3D-684E-B798-ABE11DD86CC4}" destId="{18525EA9-3B2D-5744-BB61-D0279B903FCA}" srcOrd="0" destOrd="0" parTransId="{DA4DE152-FDCD-3E47-B183-49F0730A65FA}" sibTransId="{3D070BCD-50B2-694A-8660-0B33B45ADBD9}"/>
    <dgm:cxn modelId="{254B958F-2772-6C4C-B8D5-24152E6B9920}" type="presOf" srcId="{A162B8BA-E920-8C4B-A9C2-F864AF077692}" destId="{C6F88F2F-2D06-6749-8F55-41A271FF39D1}" srcOrd="0" destOrd="0" presId="urn:microsoft.com/office/officeart/2008/layout/HorizontalMultiLevelHierarchy"/>
    <dgm:cxn modelId="{830F3E92-378D-294B-8A19-2EE3399CF18A}" srcId="{18525EA9-3B2D-5744-BB61-D0279B903FCA}" destId="{AF589C84-D837-834C-B61C-FD610974770E}" srcOrd="0" destOrd="0" parTransId="{6CDE5B92-7C5A-704B-B297-69962B6D8A54}" sibTransId="{201BCFEF-5A09-FF4A-A476-6C469CB83F31}"/>
    <dgm:cxn modelId="{7A0E059B-BD5F-2C46-BD33-FF2326CACC52}" type="presOf" srcId="{946D2E17-E5E8-BF41-AC17-160FDD8BBEEA}" destId="{6F6AD528-3A85-A044-B491-D69E9D872C05}" srcOrd="0" destOrd="0" presId="urn:microsoft.com/office/officeart/2008/layout/HorizontalMultiLevelHierarchy"/>
    <dgm:cxn modelId="{9A535EAE-8CC0-8146-AEA4-C4C9A1130013}" type="presOf" srcId="{DA4DE152-FDCD-3E47-B183-49F0730A65FA}" destId="{AA39FC46-D957-A143-BDCD-A86B5E2BD4D7}" srcOrd="0" destOrd="0" presId="urn:microsoft.com/office/officeart/2008/layout/HorizontalMultiLevelHierarchy"/>
    <dgm:cxn modelId="{B1B883B6-4CF2-C34E-A89A-C38CE3C04A12}" type="presOf" srcId="{53D174A4-99CB-DD41-9E2F-14E2D5DF55FB}" destId="{9FCF02F7-D32A-A148-B54C-AD41415EA66C}" srcOrd="0" destOrd="0" presId="urn:microsoft.com/office/officeart/2008/layout/HorizontalMultiLevelHierarchy"/>
    <dgm:cxn modelId="{10366BBA-100B-8343-B1C0-2F3944E500FA}" type="presOf" srcId="{DBA10770-9D32-D842-9B53-747FCB1475F9}" destId="{FC096AE6-A87D-FD49-92F8-0D14B88FB3FD}" srcOrd="1" destOrd="0" presId="urn:microsoft.com/office/officeart/2008/layout/HorizontalMultiLevelHierarchy"/>
    <dgm:cxn modelId="{0D368CC0-AA74-AF4F-A699-0C56AC022DC4}" type="presOf" srcId="{78C7402E-B37A-EC44-B8D8-54465D1866CD}" destId="{47F0BAC1-9894-FD4B-A08C-7CCEFE70EAF8}" srcOrd="0" destOrd="0" presId="urn:microsoft.com/office/officeart/2008/layout/HorizontalMultiLevelHierarchy"/>
    <dgm:cxn modelId="{7B1F5AC2-2C5E-204D-B55C-62BB40B9F493}" type="presOf" srcId="{18525EA9-3B2D-5744-BB61-D0279B903FCA}" destId="{62943F52-52CE-994A-B7FD-EAD5347331B3}" srcOrd="0" destOrd="0" presId="urn:microsoft.com/office/officeart/2008/layout/HorizontalMultiLevelHierarchy"/>
    <dgm:cxn modelId="{1E8FE6C5-36AC-7F4C-ACED-0AC0BB86FBF6}" type="presOf" srcId="{BEEFB83A-9728-464C-B11C-7725E0AA799B}" destId="{AD8F3577-254F-BD4B-AA45-1800AB3DF0D5}" srcOrd="0" destOrd="0" presId="urn:microsoft.com/office/officeart/2008/layout/HorizontalMultiLevelHierarchy"/>
    <dgm:cxn modelId="{240340D4-4910-2749-832C-DD0F6FAA8E18}" srcId="{04A1F1CD-2927-3D4A-9B9C-416D773FA97C}" destId="{8F937D52-8FF9-9F41-8039-E78F283922CB}" srcOrd="1" destOrd="0" parTransId="{246FD7F2-1426-2245-8A2A-5ED7AD0231B1}" sibTransId="{771729C3-AB46-0F41-8B32-4583BB3971A7}"/>
    <dgm:cxn modelId="{797B77D9-2EDD-AB43-99B2-93603F92CB63}" type="presOf" srcId="{DBA10770-9D32-D842-9B53-747FCB1475F9}" destId="{AD3F5E99-203F-2843-A43C-97C57A538F30}" srcOrd="0" destOrd="0" presId="urn:microsoft.com/office/officeart/2008/layout/HorizontalMultiLevelHierarchy"/>
    <dgm:cxn modelId="{AF1E58D9-1001-AF47-A02F-FF3759D15B1B}" srcId="{18525EA9-3B2D-5744-BB61-D0279B903FCA}" destId="{30242D8F-797E-3C4D-B545-51024B34A14F}" srcOrd="1" destOrd="0" parTransId="{90976EB2-BE6F-E549-AE83-DBBBB28E4B64}" sibTransId="{25158F89-9774-2B4F-94F0-51C6DC4DC22D}"/>
    <dgm:cxn modelId="{D39555DD-8D33-8D4F-9F51-632F0CD6DBAD}" type="presOf" srcId="{30242D8F-797E-3C4D-B545-51024B34A14F}" destId="{64C0CE1B-9B08-F847-A6E1-9545C08349CC}" srcOrd="0" destOrd="0" presId="urn:microsoft.com/office/officeart/2008/layout/HorizontalMultiLevelHierarchy"/>
    <dgm:cxn modelId="{85EA6FE2-CE94-3747-9518-33202B590627}" type="presOf" srcId="{90976EB2-BE6F-E549-AE83-DBBBB28E4B64}" destId="{59472321-7872-3849-BF8A-C707F4C38B02}" srcOrd="1" destOrd="0" presId="urn:microsoft.com/office/officeart/2008/layout/HorizontalMultiLevelHierarchy"/>
    <dgm:cxn modelId="{0AF382E8-F3C3-494F-A22B-067DE8B8FBA6}" srcId="{539BBDA8-8E3D-684E-B798-ABE11DD86CC4}" destId="{04A1F1CD-2927-3D4A-9B9C-416D773FA97C}" srcOrd="2" destOrd="0" parTransId="{AA05B6AC-3F16-B446-B7CC-B531D4E2294D}" sibTransId="{C3FD4C3F-8E21-7F41-8597-9CC93FEBA900}"/>
    <dgm:cxn modelId="{CEE95CE9-7007-D54C-8E36-0C03EA079895}" srcId="{DA6056E3-0EE0-FF47-9A2A-CC568363EF0F}" destId="{A8EBF2C7-5402-C446-969F-BB9D11572E2E}" srcOrd="0" destOrd="0" parTransId="{07E160EF-6438-5E48-83F3-A05993B0ADA2}" sibTransId="{147C4D89-35A1-A149-9CFB-639F91C851D7}"/>
    <dgm:cxn modelId="{295E4DEA-5B51-7F47-9389-6ED5DD179D82}" type="presOf" srcId="{90976EB2-BE6F-E549-AE83-DBBBB28E4B64}" destId="{A74127D2-53F9-9844-9081-8CD9B905998D}" srcOrd="0" destOrd="0" presId="urn:microsoft.com/office/officeart/2008/layout/HorizontalMultiLevelHierarchy"/>
    <dgm:cxn modelId="{F4D5A2EC-5E00-AB45-95CE-CE6F8A5D48F0}" type="presOf" srcId="{F3E5AA45-3D7E-444E-83B7-32BB4D592E26}" destId="{C7FE4299-D420-CC4B-A7BE-B176BFDCBD1B}" srcOrd="0" destOrd="0" presId="urn:microsoft.com/office/officeart/2008/layout/HorizontalMultiLevelHierarchy"/>
    <dgm:cxn modelId="{7BB643F7-1EDD-3344-91C7-3C75ED01C1FD}" type="presOf" srcId="{3A3A7B0E-900D-FF45-A941-A81452CC6BFC}" destId="{8697E34A-90B9-0E48-870B-EEFD39AF4C27}" srcOrd="0" destOrd="0" presId="urn:microsoft.com/office/officeart/2008/layout/HorizontalMultiLevelHierarchy"/>
    <dgm:cxn modelId="{5280DBF7-E27F-A84A-AC33-D924BE1848F0}" type="presOf" srcId="{DA4DE152-FDCD-3E47-B183-49F0730A65FA}" destId="{BE9689BB-DF58-A549-AEEA-740CD8003C8E}" srcOrd="1" destOrd="0" presId="urn:microsoft.com/office/officeart/2008/layout/HorizontalMultiLevelHierarchy"/>
    <dgm:cxn modelId="{D753EAFD-C22E-5846-9209-414F09743D6E}" type="presOf" srcId="{246FD7F2-1426-2245-8A2A-5ED7AD0231B1}" destId="{5F422A11-1E90-3843-9E4A-CC2B08D0A508}" srcOrd="0" destOrd="0" presId="urn:microsoft.com/office/officeart/2008/layout/HorizontalMultiLevelHierarchy"/>
    <dgm:cxn modelId="{F22D7CC7-CA5D-4241-B2A3-7238DC37D324}" type="presParOf" srcId="{AD8F3577-254F-BD4B-AA45-1800AB3DF0D5}" destId="{F1B27776-F5B6-3841-A8C7-C5B8FE0520E3}" srcOrd="0" destOrd="0" presId="urn:microsoft.com/office/officeart/2008/layout/HorizontalMultiLevelHierarchy"/>
    <dgm:cxn modelId="{780929CB-376F-C040-905A-E8CAF71B8EB9}" type="presParOf" srcId="{F1B27776-F5B6-3841-A8C7-C5B8FE0520E3}" destId="{337F903E-AE0D-AC49-B503-CB3F5B961EFD}" srcOrd="0" destOrd="0" presId="urn:microsoft.com/office/officeart/2008/layout/HorizontalMultiLevelHierarchy"/>
    <dgm:cxn modelId="{DB0156C2-3BBD-1C4E-B48C-CCC948A2F227}" type="presParOf" srcId="{F1B27776-F5B6-3841-A8C7-C5B8FE0520E3}" destId="{0EFDBDD8-1AEB-284D-BD69-00D016DAD74E}" srcOrd="1" destOrd="0" presId="urn:microsoft.com/office/officeart/2008/layout/HorizontalMultiLevelHierarchy"/>
    <dgm:cxn modelId="{820B7BA0-45C8-234F-99C4-2A7CB0CFC334}" type="presParOf" srcId="{0EFDBDD8-1AEB-284D-BD69-00D016DAD74E}" destId="{AA39FC46-D957-A143-BDCD-A86B5E2BD4D7}" srcOrd="0" destOrd="0" presId="urn:microsoft.com/office/officeart/2008/layout/HorizontalMultiLevelHierarchy"/>
    <dgm:cxn modelId="{704A82DA-AB9B-584A-864C-CDD8C706169E}" type="presParOf" srcId="{AA39FC46-D957-A143-BDCD-A86B5E2BD4D7}" destId="{BE9689BB-DF58-A549-AEEA-740CD8003C8E}" srcOrd="0" destOrd="0" presId="urn:microsoft.com/office/officeart/2008/layout/HorizontalMultiLevelHierarchy"/>
    <dgm:cxn modelId="{C53554A8-4D78-5742-8142-55AB6B4F5815}" type="presParOf" srcId="{0EFDBDD8-1AEB-284D-BD69-00D016DAD74E}" destId="{366D7D9F-8423-D04A-B431-C36BA58A1EB8}" srcOrd="1" destOrd="0" presId="urn:microsoft.com/office/officeart/2008/layout/HorizontalMultiLevelHierarchy"/>
    <dgm:cxn modelId="{ECA6CFBE-711D-204E-A990-E9D7C6A88AD2}" type="presParOf" srcId="{366D7D9F-8423-D04A-B431-C36BA58A1EB8}" destId="{62943F52-52CE-994A-B7FD-EAD5347331B3}" srcOrd="0" destOrd="0" presId="urn:microsoft.com/office/officeart/2008/layout/HorizontalMultiLevelHierarchy"/>
    <dgm:cxn modelId="{9C873B62-2BE7-C64C-A7EC-F4DDAEF628EC}" type="presParOf" srcId="{366D7D9F-8423-D04A-B431-C36BA58A1EB8}" destId="{DCAB25E1-5032-1B4F-B724-81D08565E817}" srcOrd="1" destOrd="0" presId="urn:microsoft.com/office/officeart/2008/layout/HorizontalMultiLevelHierarchy"/>
    <dgm:cxn modelId="{7A5047D3-33A2-824E-A17A-80D2163DA14D}" type="presParOf" srcId="{DCAB25E1-5032-1B4F-B724-81D08565E817}" destId="{139AF876-6249-7244-AB77-0D79CD98106F}" srcOrd="0" destOrd="0" presId="urn:microsoft.com/office/officeart/2008/layout/HorizontalMultiLevelHierarchy"/>
    <dgm:cxn modelId="{F075FFAD-3073-474F-BCB6-0713AEC23F9B}" type="presParOf" srcId="{139AF876-6249-7244-AB77-0D79CD98106F}" destId="{987FEE82-0B70-9D4B-B233-0B6F2F0832FE}" srcOrd="0" destOrd="0" presId="urn:microsoft.com/office/officeart/2008/layout/HorizontalMultiLevelHierarchy"/>
    <dgm:cxn modelId="{7A79A9DD-A161-C748-AE8C-3FAAF797BF99}" type="presParOf" srcId="{DCAB25E1-5032-1B4F-B724-81D08565E817}" destId="{C4D1D42B-8E2C-C749-8B50-09329BCA6B49}" srcOrd="1" destOrd="0" presId="urn:microsoft.com/office/officeart/2008/layout/HorizontalMultiLevelHierarchy"/>
    <dgm:cxn modelId="{42FA7E76-7507-2145-BDAB-6842B1691443}" type="presParOf" srcId="{C4D1D42B-8E2C-C749-8B50-09329BCA6B49}" destId="{2296F0D1-9207-6D4B-A261-6C2BB717AF18}" srcOrd="0" destOrd="0" presId="urn:microsoft.com/office/officeart/2008/layout/HorizontalMultiLevelHierarchy"/>
    <dgm:cxn modelId="{767341D0-5A5B-9E42-8A59-456963155A17}" type="presParOf" srcId="{C4D1D42B-8E2C-C749-8B50-09329BCA6B49}" destId="{B1A3715C-1AB0-364E-BC59-832A780E8D7A}" srcOrd="1" destOrd="0" presId="urn:microsoft.com/office/officeart/2008/layout/HorizontalMultiLevelHierarchy"/>
    <dgm:cxn modelId="{291A9958-FB0F-2F47-BC69-D13B9C72E8DA}" type="presParOf" srcId="{DCAB25E1-5032-1B4F-B724-81D08565E817}" destId="{A74127D2-53F9-9844-9081-8CD9B905998D}" srcOrd="2" destOrd="0" presId="urn:microsoft.com/office/officeart/2008/layout/HorizontalMultiLevelHierarchy"/>
    <dgm:cxn modelId="{DB4B5ED2-2706-3749-BB7D-892F7D17A466}" type="presParOf" srcId="{A74127D2-53F9-9844-9081-8CD9B905998D}" destId="{59472321-7872-3849-BF8A-C707F4C38B02}" srcOrd="0" destOrd="0" presId="urn:microsoft.com/office/officeart/2008/layout/HorizontalMultiLevelHierarchy"/>
    <dgm:cxn modelId="{71FD3095-6ACA-494A-8B21-A0F15BF6BA7B}" type="presParOf" srcId="{DCAB25E1-5032-1B4F-B724-81D08565E817}" destId="{7DDF2562-125C-BA41-A3BB-367AE8EA7DED}" srcOrd="3" destOrd="0" presId="urn:microsoft.com/office/officeart/2008/layout/HorizontalMultiLevelHierarchy"/>
    <dgm:cxn modelId="{0C90EDE1-A642-6948-AFAF-E30604970965}" type="presParOf" srcId="{7DDF2562-125C-BA41-A3BB-367AE8EA7DED}" destId="{64C0CE1B-9B08-F847-A6E1-9545C08349CC}" srcOrd="0" destOrd="0" presId="urn:microsoft.com/office/officeart/2008/layout/HorizontalMultiLevelHierarchy"/>
    <dgm:cxn modelId="{4F446183-026F-314E-9B11-9C4005E3E975}" type="presParOf" srcId="{7DDF2562-125C-BA41-A3BB-367AE8EA7DED}" destId="{75E9F590-9EBE-6D4F-BF09-CD884159DF41}" srcOrd="1" destOrd="0" presId="urn:microsoft.com/office/officeart/2008/layout/HorizontalMultiLevelHierarchy"/>
    <dgm:cxn modelId="{101BAE75-7C49-D141-8929-14B003E1A754}" type="presParOf" srcId="{0EFDBDD8-1AEB-284D-BD69-00D016DAD74E}" destId="{6F6AD528-3A85-A044-B491-D69E9D872C05}" srcOrd="2" destOrd="0" presId="urn:microsoft.com/office/officeart/2008/layout/HorizontalMultiLevelHierarchy"/>
    <dgm:cxn modelId="{B4AC9E32-C7F6-5D41-85F2-855EA4157183}" type="presParOf" srcId="{6F6AD528-3A85-A044-B491-D69E9D872C05}" destId="{AB281D47-B338-B84C-9FEF-6EBAEC7293C9}" srcOrd="0" destOrd="0" presId="urn:microsoft.com/office/officeart/2008/layout/HorizontalMultiLevelHierarchy"/>
    <dgm:cxn modelId="{BEC7C363-B98D-3C48-A3F8-D478EBFE2540}" type="presParOf" srcId="{0EFDBDD8-1AEB-284D-BD69-00D016DAD74E}" destId="{CBCC73B8-9124-E24B-96BA-13170DE210AF}" srcOrd="3" destOrd="0" presId="urn:microsoft.com/office/officeart/2008/layout/HorizontalMultiLevelHierarchy"/>
    <dgm:cxn modelId="{611FC377-4969-D44E-8282-463E36167AD3}" type="presParOf" srcId="{CBCC73B8-9124-E24B-96BA-13170DE210AF}" destId="{9FCF02F7-D32A-A148-B54C-AD41415EA66C}" srcOrd="0" destOrd="0" presId="urn:microsoft.com/office/officeart/2008/layout/HorizontalMultiLevelHierarchy"/>
    <dgm:cxn modelId="{E5A067B3-4D13-754D-915E-D23C9C158E44}" type="presParOf" srcId="{CBCC73B8-9124-E24B-96BA-13170DE210AF}" destId="{C184950A-8E8A-FF40-A8FC-3A95C761468C}" srcOrd="1" destOrd="0" presId="urn:microsoft.com/office/officeart/2008/layout/HorizontalMultiLevelHierarchy"/>
    <dgm:cxn modelId="{D1D22699-21F3-ED4E-9401-53E48C28CD80}" type="presParOf" srcId="{C184950A-8E8A-FF40-A8FC-3A95C761468C}" destId="{C7FE4299-D420-CC4B-A7BE-B176BFDCBD1B}" srcOrd="0" destOrd="0" presId="urn:microsoft.com/office/officeart/2008/layout/HorizontalMultiLevelHierarchy"/>
    <dgm:cxn modelId="{80E72741-61E5-D44E-9F44-A0FD2F82E1CE}" type="presParOf" srcId="{C7FE4299-D420-CC4B-A7BE-B176BFDCBD1B}" destId="{2CD550A7-EE8A-A547-935A-B21ED7D3E219}" srcOrd="0" destOrd="0" presId="urn:microsoft.com/office/officeart/2008/layout/HorizontalMultiLevelHierarchy"/>
    <dgm:cxn modelId="{70F548C0-D697-ED4E-A825-E29B3078AEB6}" type="presParOf" srcId="{C184950A-8E8A-FF40-A8FC-3A95C761468C}" destId="{F6CAE61D-2FEB-8444-ADAA-6F203566670E}" srcOrd="1" destOrd="0" presId="urn:microsoft.com/office/officeart/2008/layout/HorizontalMultiLevelHierarchy"/>
    <dgm:cxn modelId="{7258688D-CE65-344C-AAD4-FCD67EEFE601}" type="presParOf" srcId="{F6CAE61D-2FEB-8444-ADAA-6F203566670E}" destId="{D4D60489-A389-C646-8B71-4A35463EFB2D}" srcOrd="0" destOrd="0" presId="urn:microsoft.com/office/officeart/2008/layout/HorizontalMultiLevelHierarchy"/>
    <dgm:cxn modelId="{E055C4B3-8933-DB44-A603-C4715967CCA5}" type="presParOf" srcId="{F6CAE61D-2FEB-8444-ADAA-6F203566670E}" destId="{145113AA-1373-FF47-8573-A8288F34CB3F}" srcOrd="1" destOrd="0" presId="urn:microsoft.com/office/officeart/2008/layout/HorizontalMultiLevelHierarchy"/>
    <dgm:cxn modelId="{42B7500C-342D-9344-B961-65A482791289}" type="presParOf" srcId="{0EFDBDD8-1AEB-284D-BD69-00D016DAD74E}" destId="{F49A390C-624C-3044-9B3A-DBD7148FF38F}" srcOrd="4" destOrd="0" presId="urn:microsoft.com/office/officeart/2008/layout/HorizontalMultiLevelHierarchy"/>
    <dgm:cxn modelId="{C37E0119-8577-C543-9D8C-0D21A80644D1}" type="presParOf" srcId="{F49A390C-624C-3044-9B3A-DBD7148FF38F}" destId="{B8E9208C-7D4A-884C-8A19-A1F8B911AF81}" srcOrd="0" destOrd="0" presId="urn:microsoft.com/office/officeart/2008/layout/HorizontalMultiLevelHierarchy"/>
    <dgm:cxn modelId="{6D1C4EC4-8505-A747-9DEF-25CB4DB3849F}" type="presParOf" srcId="{0EFDBDD8-1AEB-284D-BD69-00D016DAD74E}" destId="{404D4766-7E35-3645-A0F4-64DDA7B8B727}" srcOrd="5" destOrd="0" presId="urn:microsoft.com/office/officeart/2008/layout/HorizontalMultiLevelHierarchy"/>
    <dgm:cxn modelId="{E71CABBA-9B05-A54C-AA9E-343F7AC6B3DF}" type="presParOf" srcId="{404D4766-7E35-3645-A0F4-64DDA7B8B727}" destId="{68EE588C-371B-1541-A7EB-A6E7E359E6E6}" srcOrd="0" destOrd="0" presId="urn:microsoft.com/office/officeart/2008/layout/HorizontalMultiLevelHierarchy"/>
    <dgm:cxn modelId="{B344FBED-0121-3740-93D6-6A85F6FFA5EF}" type="presParOf" srcId="{404D4766-7E35-3645-A0F4-64DDA7B8B727}" destId="{08BA4CEF-F790-B241-96BE-1B411538E54E}" srcOrd="1" destOrd="0" presId="urn:microsoft.com/office/officeart/2008/layout/HorizontalMultiLevelHierarchy"/>
    <dgm:cxn modelId="{1505768B-C636-804E-9B6B-B299A63865C9}" type="presParOf" srcId="{08BA4CEF-F790-B241-96BE-1B411538E54E}" destId="{AD3F5E99-203F-2843-A43C-97C57A538F30}" srcOrd="0" destOrd="0" presId="urn:microsoft.com/office/officeart/2008/layout/HorizontalMultiLevelHierarchy"/>
    <dgm:cxn modelId="{0DD87082-B23F-B545-83B6-9CF4FDB3EAC7}" type="presParOf" srcId="{AD3F5E99-203F-2843-A43C-97C57A538F30}" destId="{FC096AE6-A87D-FD49-92F8-0D14B88FB3FD}" srcOrd="0" destOrd="0" presId="urn:microsoft.com/office/officeart/2008/layout/HorizontalMultiLevelHierarchy"/>
    <dgm:cxn modelId="{2259B002-018A-FE48-B8FE-2D9F2344F2DA}" type="presParOf" srcId="{08BA4CEF-F790-B241-96BE-1B411538E54E}" destId="{99EF7BEA-0370-E342-A7F0-B8439CE4C6DE}" srcOrd="1" destOrd="0" presId="urn:microsoft.com/office/officeart/2008/layout/HorizontalMultiLevelHierarchy"/>
    <dgm:cxn modelId="{0643F1F8-26BF-3540-8240-02AE23E04F4A}" type="presParOf" srcId="{99EF7BEA-0370-E342-A7F0-B8439CE4C6DE}" destId="{C762386F-6414-1448-9582-8FA00348A840}" srcOrd="0" destOrd="0" presId="urn:microsoft.com/office/officeart/2008/layout/HorizontalMultiLevelHierarchy"/>
    <dgm:cxn modelId="{F6EA94C5-2816-5B40-89E7-BF257DF6E28F}" type="presParOf" srcId="{99EF7BEA-0370-E342-A7F0-B8439CE4C6DE}" destId="{5CA65311-74C9-8A46-AA5B-3F32C0973981}" srcOrd="1" destOrd="0" presId="urn:microsoft.com/office/officeart/2008/layout/HorizontalMultiLevelHierarchy"/>
    <dgm:cxn modelId="{73E6E8DA-FCBC-2D4E-AE8D-1EA6BBE93988}" type="presParOf" srcId="{08BA4CEF-F790-B241-96BE-1B411538E54E}" destId="{5F422A11-1E90-3843-9E4A-CC2B08D0A508}" srcOrd="2" destOrd="0" presId="urn:microsoft.com/office/officeart/2008/layout/HorizontalMultiLevelHierarchy"/>
    <dgm:cxn modelId="{AE6D3975-AF92-3744-A610-24D4B85E325A}" type="presParOf" srcId="{5F422A11-1E90-3843-9E4A-CC2B08D0A508}" destId="{A55A1CDE-D917-2042-8E92-B034453FCE08}" srcOrd="0" destOrd="0" presId="urn:microsoft.com/office/officeart/2008/layout/HorizontalMultiLevelHierarchy"/>
    <dgm:cxn modelId="{1F96569A-09C7-A640-8023-B5CD5BD7DBC0}" type="presParOf" srcId="{08BA4CEF-F790-B241-96BE-1B411538E54E}" destId="{74D18B44-AD48-E14D-8425-9973B3B9F088}" srcOrd="3" destOrd="0" presId="urn:microsoft.com/office/officeart/2008/layout/HorizontalMultiLevelHierarchy"/>
    <dgm:cxn modelId="{8AB86D4D-86FB-8D4B-BAF2-AD7839F7618F}" type="presParOf" srcId="{74D18B44-AD48-E14D-8425-9973B3B9F088}" destId="{C5E89194-F9DD-9D49-95E4-7DF64D4D5169}" srcOrd="0" destOrd="0" presId="urn:microsoft.com/office/officeart/2008/layout/HorizontalMultiLevelHierarchy"/>
    <dgm:cxn modelId="{41A31561-B35F-7A4B-B815-21D55996EC21}" type="presParOf" srcId="{74D18B44-AD48-E14D-8425-9973B3B9F088}" destId="{9216685F-11C0-2046-87A0-83C51C4F7C86}" srcOrd="1" destOrd="0" presId="urn:microsoft.com/office/officeart/2008/layout/HorizontalMultiLevelHierarchy"/>
    <dgm:cxn modelId="{5FD01604-8F4D-3046-844B-BC35A83DA704}" type="presParOf" srcId="{0EFDBDD8-1AEB-284D-BD69-00D016DAD74E}" destId="{21744997-E833-CE4C-8473-99A438E092C4}" srcOrd="6" destOrd="0" presId="urn:microsoft.com/office/officeart/2008/layout/HorizontalMultiLevelHierarchy"/>
    <dgm:cxn modelId="{F6124536-4DB2-5B42-A3C6-C0F7FA04EEBB}" type="presParOf" srcId="{21744997-E833-CE4C-8473-99A438E092C4}" destId="{B56865E7-F606-9C40-92B3-E011F02490B8}" srcOrd="0" destOrd="0" presId="urn:microsoft.com/office/officeart/2008/layout/HorizontalMultiLevelHierarchy"/>
    <dgm:cxn modelId="{E4E99845-E93E-B44B-B0E8-1E2B09CB1BC4}" type="presParOf" srcId="{0EFDBDD8-1AEB-284D-BD69-00D016DAD74E}" destId="{039DC6E1-ADD9-D84B-80BE-F8AF401CA993}" srcOrd="7" destOrd="0" presId="urn:microsoft.com/office/officeart/2008/layout/HorizontalMultiLevelHierarchy"/>
    <dgm:cxn modelId="{DD984DA4-B228-4941-B584-FDBC5760AA40}" type="presParOf" srcId="{039DC6E1-ADD9-D84B-80BE-F8AF401CA993}" destId="{DBCC0D5C-024B-C549-9C0A-A1189E7E27E6}" srcOrd="0" destOrd="0" presId="urn:microsoft.com/office/officeart/2008/layout/HorizontalMultiLevelHierarchy"/>
    <dgm:cxn modelId="{13236BEA-F041-A04E-A54F-ADBD1AB90804}" type="presParOf" srcId="{039DC6E1-ADD9-D84B-80BE-F8AF401CA993}" destId="{48C1071E-169C-CB43-B583-8E97530A6ECB}" srcOrd="1" destOrd="0" presId="urn:microsoft.com/office/officeart/2008/layout/HorizontalMultiLevelHierarchy"/>
    <dgm:cxn modelId="{025B1E9A-9BEA-5943-8135-F6FB1B0AD104}" type="presParOf" srcId="{48C1071E-169C-CB43-B583-8E97530A6ECB}" destId="{A398F50B-7459-4B4D-B0F1-7941EBAD8631}" srcOrd="0" destOrd="0" presId="urn:microsoft.com/office/officeart/2008/layout/HorizontalMultiLevelHierarchy"/>
    <dgm:cxn modelId="{ABD4531A-3299-F64E-9F70-5DB550D3B1DC}" type="presParOf" srcId="{A398F50B-7459-4B4D-B0F1-7941EBAD8631}" destId="{BE8D6A74-9CC5-9945-A05F-F3BAAD6EC1E2}" srcOrd="0" destOrd="0" presId="urn:microsoft.com/office/officeart/2008/layout/HorizontalMultiLevelHierarchy"/>
    <dgm:cxn modelId="{2217DE90-EE5A-F249-8044-10DDBD43B2BF}" type="presParOf" srcId="{48C1071E-169C-CB43-B583-8E97530A6ECB}" destId="{B095DD6B-F5CE-2345-8B91-77EAE418C90D}" srcOrd="1" destOrd="0" presId="urn:microsoft.com/office/officeart/2008/layout/HorizontalMultiLevelHierarchy"/>
    <dgm:cxn modelId="{762D2F4A-C903-1A4F-80DC-03DEAE85AFF7}" type="presParOf" srcId="{B095DD6B-F5CE-2345-8B91-77EAE418C90D}" destId="{47F0BAC1-9894-FD4B-A08C-7CCEFE70EAF8}" srcOrd="0" destOrd="0" presId="urn:microsoft.com/office/officeart/2008/layout/HorizontalMultiLevelHierarchy"/>
    <dgm:cxn modelId="{6414CA55-09DE-764B-8A5D-F8B59650DD53}" type="presParOf" srcId="{B095DD6B-F5CE-2345-8B91-77EAE418C90D}" destId="{42A09144-91C8-0848-9D34-6333C22D75D4}" srcOrd="1" destOrd="0" presId="urn:microsoft.com/office/officeart/2008/layout/HorizontalMultiLevelHierarchy"/>
    <dgm:cxn modelId="{BE7B56E4-7BB1-1143-A317-05177DFCEF0E}" type="presParOf" srcId="{0EFDBDD8-1AEB-284D-BD69-00D016DAD74E}" destId="{C6F88F2F-2D06-6749-8F55-41A271FF39D1}" srcOrd="8" destOrd="0" presId="urn:microsoft.com/office/officeart/2008/layout/HorizontalMultiLevelHierarchy"/>
    <dgm:cxn modelId="{A11AD27F-E30F-3D4F-967C-30D7D4CC2315}" type="presParOf" srcId="{C6F88F2F-2D06-6749-8F55-41A271FF39D1}" destId="{EDCC9F13-ABCE-C54B-84B8-159A51C8023D}" srcOrd="0" destOrd="0" presId="urn:microsoft.com/office/officeart/2008/layout/HorizontalMultiLevelHierarchy"/>
    <dgm:cxn modelId="{E3696395-A1EA-384A-8918-E2EB0D40D3E6}" type="presParOf" srcId="{0EFDBDD8-1AEB-284D-BD69-00D016DAD74E}" destId="{187007D5-6DA8-3342-9953-F6997BEF4713}" srcOrd="9" destOrd="0" presId="urn:microsoft.com/office/officeart/2008/layout/HorizontalMultiLevelHierarchy"/>
    <dgm:cxn modelId="{E5161072-D90E-274E-85EB-D9392295E980}" type="presParOf" srcId="{187007D5-6DA8-3342-9953-F6997BEF4713}" destId="{9EEA5C5B-3875-6D42-AEBF-2E2F7D692B64}" srcOrd="0" destOrd="0" presId="urn:microsoft.com/office/officeart/2008/layout/HorizontalMultiLevelHierarchy"/>
    <dgm:cxn modelId="{12ADAF1B-8D1D-DC40-821F-1C1A6482E39A}" type="presParOf" srcId="{187007D5-6DA8-3342-9953-F6997BEF4713}" destId="{41B562A3-DC19-264A-A81F-9DC4492F2A8D}" srcOrd="1" destOrd="0" presId="urn:microsoft.com/office/officeart/2008/layout/HorizontalMultiLevelHierarchy"/>
    <dgm:cxn modelId="{C28E183C-99C0-C844-A3F1-8A4F9F77C87B}" type="presParOf" srcId="{41B562A3-DC19-264A-A81F-9DC4492F2A8D}" destId="{473C7971-CC56-0649-B85D-E9530E073266}" srcOrd="0" destOrd="0" presId="urn:microsoft.com/office/officeart/2008/layout/HorizontalMultiLevelHierarchy"/>
    <dgm:cxn modelId="{19CF5173-BF93-1744-8DFA-032649CC7D68}" type="presParOf" srcId="{473C7971-CC56-0649-B85D-E9530E073266}" destId="{5A235848-BDD6-BB42-A8EF-898B1336E782}" srcOrd="0" destOrd="0" presId="urn:microsoft.com/office/officeart/2008/layout/HorizontalMultiLevelHierarchy"/>
    <dgm:cxn modelId="{FBF8272F-0435-D74E-8FE6-B0521AF894BE}" type="presParOf" srcId="{41B562A3-DC19-264A-A81F-9DC4492F2A8D}" destId="{2803AD89-7EDB-FD44-B005-89537B899BE5}" srcOrd="1" destOrd="0" presId="urn:microsoft.com/office/officeart/2008/layout/HorizontalMultiLevelHierarchy"/>
    <dgm:cxn modelId="{3C94293A-0FB0-AD46-962C-E05364E21550}" type="presParOf" srcId="{2803AD89-7EDB-FD44-B005-89537B899BE5}" destId="{9E92A970-84EC-5241-8FC2-DD002633AE02}" srcOrd="0" destOrd="0" presId="urn:microsoft.com/office/officeart/2008/layout/HorizontalMultiLevelHierarchy"/>
    <dgm:cxn modelId="{8645EE09-AC55-F646-AEE7-516EDBF527C6}" type="presParOf" srcId="{2803AD89-7EDB-FD44-B005-89537B899BE5}" destId="{5ADA2CA3-8CC1-B847-97F1-28B03DCDA250}" srcOrd="1" destOrd="0" presId="urn:microsoft.com/office/officeart/2008/layout/HorizontalMultiLevelHierarchy"/>
    <dgm:cxn modelId="{E7128683-E308-0148-9DD2-DC925C3ED15C}" type="presParOf" srcId="{41B562A3-DC19-264A-A81F-9DC4492F2A8D}" destId="{E50B0F02-E401-1146-8FAD-27331D0D248B}" srcOrd="2" destOrd="0" presId="urn:microsoft.com/office/officeart/2008/layout/HorizontalMultiLevelHierarchy"/>
    <dgm:cxn modelId="{32436F26-6E98-084E-951D-1255E24499DB}" type="presParOf" srcId="{E50B0F02-E401-1146-8FAD-27331D0D248B}" destId="{7A0A7A4C-4EAE-9F42-82F1-F1DA5CEF7BE0}" srcOrd="0" destOrd="0" presId="urn:microsoft.com/office/officeart/2008/layout/HorizontalMultiLevelHierarchy"/>
    <dgm:cxn modelId="{0AA52512-664E-6641-9F4A-2B9A7823973C}" type="presParOf" srcId="{41B562A3-DC19-264A-A81F-9DC4492F2A8D}" destId="{BCB5F222-AB65-D548-9F09-430E454A75EA}" srcOrd="3" destOrd="0" presId="urn:microsoft.com/office/officeart/2008/layout/HorizontalMultiLevelHierarchy"/>
    <dgm:cxn modelId="{39D3BBFC-71AC-2446-9DE4-FDCCF170A594}" type="presParOf" srcId="{BCB5F222-AB65-D548-9F09-430E454A75EA}" destId="{8697E34A-90B9-0E48-870B-EEFD39AF4C27}" srcOrd="0" destOrd="0" presId="urn:microsoft.com/office/officeart/2008/layout/HorizontalMultiLevelHierarchy"/>
    <dgm:cxn modelId="{D6442D03-C447-D349-B071-6C80354B606C}" type="presParOf" srcId="{BCB5F222-AB65-D548-9F09-430E454A75EA}" destId="{20BC3EA4-C704-5A40-ADC2-918EED09F51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7348A8-9567-844E-9AEF-FC59C84D124E}" type="doc">
      <dgm:prSet loTypeId="urn:microsoft.com/office/officeart/2005/8/layout/radial5" loCatId="" qsTypeId="urn:microsoft.com/office/officeart/2005/8/quickstyle/simple2" qsCatId="simple" csTypeId="urn:microsoft.com/office/officeart/2005/8/colors/accent5_1" csCatId="accent5" phldr="1"/>
      <dgm:spPr/>
      <dgm:t>
        <a:bodyPr/>
        <a:lstStyle/>
        <a:p>
          <a:endParaRPr lang="en-US"/>
        </a:p>
      </dgm:t>
    </dgm:pt>
    <dgm:pt modelId="{A74CC2AC-A207-784D-9A8D-990F33E08212}">
      <dgm:prSet phldrT="[Text]"/>
      <dgm:spPr/>
      <dgm:t>
        <a:bodyPr/>
        <a:lstStyle/>
        <a:p>
          <a:r>
            <a:rPr lang="en-US" dirty="0"/>
            <a:t>Eating at School</a:t>
          </a:r>
        </a:p>
      </dgm:t>
    </dgm:pt>
    <dgm:pt modelId="{27C69DB6-4848-194E-A068-3DFF30E03460}" type="parTrans" cxnId="{A99D20AB-FF29-8E40-A578-0776ABCCE409}">
      <dgm:prSet/>
      <dgm:spPr/>
      <dgm:t>
        <a:bodyPr/>
        <a:lstStyle/>
        <a:p>
          <a:endParaRPr lang="en-US"/>
        </a:p>
      </dgm:t>
    </dgm:pt>
    <dgm:pt modelId="{50896566-CC6D-C94A-BFB8-EB711E62BA9A}" type="sibTrans" cxnId="{A99D20AB-FF29-8E40-A578-0776ABCCE409}">
      <dgm:prSet/>
      <dgm:spPr/>
      <dgm:t>
        <a:bodyPr/>
        <a:lstStyle/>
        <a:p>
          <a:endParaRPr lang="en-US"/>
        </a:p>
      </dgm:t>
    </dgm:pt>
    <dgm:pt modelId="{456DFB20-BC55-A44A-A0F6-7FF53CB15F0B}">
      <dgm:prSet phldrT="[Text]"/>
      <dgm:spPr/>
      <dgm:t>
        <a:bodyPr/>
        <a:lstStyle/>
        <a:p>
          <a:endParaRPr lang="en-US" dirty="0"/>
        </a:p>
      </dgm:t>
    </dgm:pt>
    <dgm:pt modelId="{E8F759F6-C63F-784F-9504-6DE256272452}" type="parTrans" cxnId="{50BE52F5-4DD3-D841-A054-EC34940CED13}">
      <dgm:prSet/>
      <dgm:spPr/>
      <dgm:t>
        <a:bodyPr/>
        <a:lstStyle/>
        <a:p>
          <a:endParaRPr lang="en-US"/>
        </a:p>
      </dgm:t>
    </dgm:pt>
    <dgm:pt modelId="{6CACEE0B-251E-184D-B838-D95A5DF5F3C6}" type="sibTrans" cxnId="{50BE52F5-4DD3-D841-A054-EC34940CED13}">
      <dgm:prSet/>
      <dgm:spPr/>
      <dgm:t>
        <a:bodyPr/>
        <a:lstStyle/>
        <a:p>
          <a:endParaRPr lang="en-US"/>
        </a:p>
      </dgm:t>
    </dgm:pt>
    <dgm:pt modelId="{89911451-20BC-B041-B854-1618A5422A0B}">
      <dgm:prSet phldrT="[Text]"/>
      <dgm:spPr/>
      <dgm:t>
        <a:bodyPr/>
        <a:lstStyle/>
        <a:p>
          <a:endParaRPr lang="en-US" dirty="0"/>
        </a:p>
      </dgm:t>
    </dgm:pt>
    <dgm:pt modelId="{ED1FA2EE-1B9A-3845-A299-1361C235DA72}" type="parTrans" cxnId="{10CC4DDC-0E3B-A945-B594-04CF0A9743F7}">
      <dgm:prSet/>
      <dgm:spPr/>
      <dgm:t>
        <a:bodyPr/>
        <a:lstStyle/>
        <a:p>
          <a:endParaRPr lang="en-US"/>
        </a:p>
      </dgm:t>
    </dgm:pt>
    <dgm:pt modelId="{FF60FEC6-F27F-D24C-8BDC-6CC2F8F74685}" type="sibTrans" cxnId="{10CC4DDC-0E3B-A945-B594-04CF0A9743F7}">
      <dgm:prSet/>
      <dgm:spPr/>
      <dgm:t>
        <a:bodyPr/>
        <a:lstStyle/>
        <a:p>
          <a:endParaRPr lang="en-US"/>
        </a:p>
      </dgm:t>
    </dgm:pt>
    <dgm:pt modelId="{317EB625-55F3-ED4E-BD39-4ED1A82FC405}">
      <dgm:prSet phldrT="[Text]"/>
      <dgm:spPr/>
      <dgm:t>
        <a:bodyPr/>
        <a:lstStyle/>
        <a:p>
          <a:endParaRPr lang="en-US" dirty="0"/>
        </a:p>
      </dgm:t>
    </dgm:pt>
    <dgm:pt modelId="{163DDC20-3DE5-F544-927A-BBEF3506817B}" type="sibTrans" cxnId="{FAE4C21E-CE1A-A24F-B9D4-2A77CC034678}">
      <dgm:prSet/>
      <dgm:spPr/>
      <dgm:t>
        <a:bodyPr/>
        <a:lstStyle/>
        <a:p>
          <a:endParaRPr lang="en-US"/>
        </a:p>
      </dgm:t>
    </dgm:pt>
    <dgm:pt modelId="{87DE0E4B-8116-4A4D-81B1-BDB7E5149B1B}" type="parTrans" cxnId="{FAE4C21E-CE1A-A24F-B9D4-2A77CC034678}">
      <dgm:prSet/>
      <dgm:spPr/>
      <dgm:t>
        <a:bodyPr/>
        <a:lstStyle/>
        <a:p>
          <a:endParaRPr lang="en-US"/>
        </a:p>
      </dgm:t>
    </dgm:pt>
    <dgm:pt modelId="{F30C26D6-3C1D-C543-824C-010FAC731038}">
      <dgm:prSet phldrT="[Text]"/>
      <dgm:spPr/>
      <dgm:t>
        <a:bodyPr/>
        <a:lstStyle/>
        <a:p>
          <a:endParaRPr lang="en-US" dirty="0"/>
        </a:p>
      </dgm:t>
    </dgm:pt>
    <dgm:pt modelId="{B2EF7AF4-FEBB-2449-B45A-2CBCEDD8EFEE}" type="sibTrans" cxnId="{5D8ED988-F551-354C-B6B2-A476C14D4F94}">
      <dgm:prSet/>
      <dgm:spPr/>
      <dgm:t>
        <a:bodyPr/>
        <a:lstStyle/>
        <a:p>
          <a:endParaRPr lang="en-US"/>
        </a:p>
      </dgm:t>
    </dgm:pt>
    <dgm:pt modelId="{DF04353A-4EA1-5646-ADD6-82C67A94D6AD}" type="parTrans" cxnId="{5D8ED988-F551-354C-B6B2-A476C14D4F94}">
      <dgm:prSet/>
      <dgm:spPr/>
      <dgm:t>
        <a:bodyPr/>
        <a:lstStyle/>
        <a:p>
          <a:endParaRPr lang="en-US"/>
        </a:p>
      </dgm:t>
    </dgm:pt>
    <dgm:pt modelId="{06EB7576-1F13-4985-9717-B145C5EF53F7}" type="pres">
      <dgm:prSet presAssocID="{DB7348A8-9567-844E-9AEF-FC59C84D124E}" presName="Name0" presStyleCnt="0">
        <dgm:presLayoutVars>
          <dgm:chMax val="1"/>
          <dgm:dir/>
          <dgm:animLvl val="ctr"/>
          <dgm:resizeHandles val="exact"/>
        </dgm:presLayoutVars>
      </dgm:prSet>
      <dgm:spPr/>
    </dgm:pt>
    <dgm:pt modelId="{1BB6F204-1CA8-49A0-8D6D-50B8412B2672}" type="pres">
      <dgm:prSet presAssocID="{A74CC2AC-A207-784D-9A8D-990F33E08212}" presName="centerShape" presStyleLbl="node0" presStyleIdx="0" presStyleCnt="1"/>
      <dgm:spPr/>
    </dgm:pt>
    <dgm:pt modelId="{2D88C78F-A96C-4B77-BFD5-DF6316AA04B7}" type="pres">
      <dgm:prSet presAssocID="{E8F759F6-C63F-784F-9504-6DE256272452}" presName="parTrans" presStyleLbl="sibTrans2D1" presStyleIdx="0" presStyleCnt="4"/>
      <dgm:spPr/>
    </dgm:pt>
    <dgm:pt modelId="{423F7861-D9AE-4A9B-83CA-07EEAE83B3E7}" type="pres">
      <dgm:prSet presAssocID="{E8F759F6-C63F-784F-9504-6DE256272452}" presName="connectorText" presStyleLbl="sibTrans2D1" presStyleIdx="0" presStyleCnt="4"/>
      <dgm:spPr/>
    </dgm:pt>
    <dgm:pt modelId="{AC572D03-12C1-4CB0-8614-2BABD0412DCD}" type="pres">
      <dgm:prSet presAssocID="{456DFB20-BC55-A44A-A0F6-7FF53CB15F0B}" presName="node" presStyleLbl="node1" presStyleIdx="0" presStyleCnt="4">
        <dgm:presLayoutVars>
          <dgm:bulletEnabled val="1"/>
        </dgm:presLayoutVars>
      </dgm:prSet>
      <dgm:spPr/>
    </dgm:pt>
    <dgm:pt modelId="{90476326-4487-4821-B548-A31510FDC649}" type="pres">
      <dgm:prSet presAssocID="{ED1FA2EE-1B9A-3845-A299-1361C235DA72}" presName="parTrans" presStyleLbl="sibTrans2D1" presStyleIdx="1" presStyleCnt="4"/>
      <dgm:spPr/>
    </dgm:pt>
    <dgm:pt modelId="{A64E8663-3A1A-430B-AEC6-0EDFA3FE2C54}" type="pres">
      <dgm:prSet presAssocID="{ED1FA2EE-1B9A-3845-A299-1361C235DA72}" presName="connectorText" presStyleLbl="sibTrans2D1" presStyleIdx="1" presStyleCnt="4"/>
      <dgm:spPr/>
    </dgm:pt>
    <dgm:pt modelId="{00558527-8B60-4809-8D89-D74FE4A614DE}" type="pres">
      <dgm:prSet presAssocID="{89911451-20BC-B041-B854-1618A5422A0B}" presName="node" presStyleLbl="node1" presStyleIdx="1" presStyleCnt="4">
        <dgm:presLayoutVars>
          <dgm:bulletEnabled val="1"/>
        </dgm:presLayoutVars>
      </dgm:prSet>
      <dgm:spPr/>
    </dgm:pt>
    <dgm:pt modelId="{D39C7593-8B71-493D-A598-48DDF5116E89}" type="pres">
      <dgm:prSet presAssocID="{87DE0E4B-8116-4A4D-81B1-BDB7E5149B1B}" presName="parTrans" presStyleLbl="sibTrans2D1" presStyleIdx="2" presStyleCnt="4"/>
      <dgm:spPr/>
    </dgm:pt>
    <dgm:pt modelId="{6CF6C8CD-C60F-4B19-BC7C-1170AA0AE3DB}" type="pres">
      <dgm:prSet presAssocID="{87DE0E4B-8116-4A4D-81B1-BDB7E5149B1B}" presName="connectorText" presStyleLbl="sibTrans2D1" presStyleIdx="2" presStyleCnt="4"/>
      <dgm:spPr/>
    </dgm:pt>
    <dgm:pt modelId="{F259B8EE-63E5-4E71-8CBD-A74B4680D385}" type="pres">
      <dgm:prSet presAssocID="{317EB625-55F3-ED4E-BD39-4ED1A82FC405}" presName="node" presStyleLbl="node1" presStyleIdx="2" presStyleCnt="4">
        <dgm:presLayoutVars>
          <dgm:bulletEnabled val="1"/>
        </dgm:presLayoutVars>
      </dgm:prSet>
      <dgm:spPr/>
    </dgm:pt>
    <dgm:pt modelId="{E708A269-6F71-41A5-9943-DE219A06402F}" type="pres">
      <dgm:prSet presAssocID="{DF04353A-4EA1-5646-ADD6-82C67A94D6AD}" presName="parTrans" presStyleLbl="sibTrans2D1" presStyleIdx="3" presStyleCnt="4"/>
      <dgm:spPr/>
    </dgm:pt>
    <dgm:pt modelId="{BC8EBE3E-642F-4171-8CC3-BE30A44F52AD}" type="pres">
      <dgm:prSet presAssocID="{DF04353A-4EA1-5646-ADD6-82C67A94D6AD}" presName="connectorText" presStyleLbl="sibTrans2D1" presStyleIdx="3" presStyleCnt="4"/>
      <dgm:spPr/>
    </dgm:pt>
    <dgm:pt modelId="{E66BEC59-C590-45AA-88D5-C3D64246DEBB}" type="pres">
      <dgm:prSet presAssocID="{F30C26D6-3C1D-C543-824C-010FAC731038}" presName="node" presStyleLbl="node1" presStyleIdx="3" presStyleCnt="4">
        <dgm:presLayoutVars>
          <dgm:bulletEnabled val="1"/>
        </dgm:presLayoutVars>
      </dgm:prSet>
      <dgm:spPr/>
    </dgm:pt>
  </dgm:ptLst>
  <dgm:cxnLst>
    <dgm:cxn modelId="{64B37500-8D86-4AD0-91E0-C67AA3F95EDE}" type="presOf" srcId="{87DE0E4B-8116-4A4D-81B1-BDB7E5149B1B}" destId="{D39C7593-8B71-493D-A598-48DDF5116E89}" srcOrd="0" destOrd="0" presId="urn:microsoft.com/office/officeart/2005/8/layout/radial5"/>
    <dgm:cxn modelId="{FE079101-5BAF-481C-89AB-196703EA4A12}" type="presOf" srcId="{E8F759F6-C63F-784F-9504-6DE256272452}" destId="{2D88C78F-A96C-4B77-BFD5-DF6316AA04B7}" srcOrd="0" destOrd="0" presId="urn:microsoft.com/office/officeart/2005/8/layout/radial5"/>
    <dgm:cxn modelId="{6C3B9C11-22BA-4160-8B13-BA6385D084BD}" type="presOf" srcId="{F30C26D6-3C1D-C543-824C-010FAC731038}" destId="{E66BEC59-C590-45AA-88D5-C3D64246DEBB}" srcOrd="0" destOrd="0" presId="urn:microsoft.com/office/officeart/2005/8/layout/radial5"/>
    <dgm:cxn modelId="{1B4C2D14-3CCB-4DA2-9C10-0BC1DA5C9373}" type="presOf" srcId="{ED1FA2EE-1B9A-3845-A299-1361C235DA72}" destId="{A64E8663-3A1A-430B-AEC6-0EDFA3FE2C54}" srcOrd="1" destOrd="0" presId="urn:microsoft.com/office/officeart/2005/8/layout/radial5"/>
    <dgm:cxn modelId="{387AEC16-CD1D-4FC0-93DF-A9892660E534}" type="presOf" srcId="{89911451-20BC-B041-B854-1618A5422A0B}" destId="{00558527-8B60-4809-8D89-D74FE4A614DE}" srcOrd="0" destOrd="0" presId="urn:microsoft.com/office/officeart/2005/8/layout/radial5"/>
    <dgm:cxn modelId="{FAE4C21E-CE1A-A24F-B9D4-2A77CC034678}" srcId="{A74CC2AC-A207-784D-9A8D-990F33E08212}" destId="{317EB625-55F3-ED4E-BD39-4ED1A82FC405}" srcOrd="2" destOrd="0" parTransId="{87DE0E4B-8116-4A4D-81B1-BDB7E5149B1B}" sibTransId="{163DDC20-3DE5-F544-927A-BBEF3506817B}"/>
    <dgm:cxn modelId="{C1750F26-82CC-4D93-AED8-CD7B909109C1}" type="presOf" srcId="{DF04353A-4EA1-5646-ADD6-82C67A94D6AD}" destId="{E708A269-6F71-41A5-9943-DE219A06402F}" srcOrd="0" destOrd="0" presId="urn:microsoft.com/office/officeart/2005/8/layout/radial5"/>
    <dgm:cxn modelId="{6AD1F030-3872-447C-86B6-8A88DFC38EA3}" type="presOf" srcId="{DB7348A8-9567-844E-9AEF-FC59C84D124E}" destId="{06EB7576-1F13-4985-9717-B145C5EF53F7}" srcOrd="0" destOrd="0" presId="urn:microsoft.com/office/officeart/2005/8/layout/radial5"/>
    <dgm:cxn modelId="{154D1758-A0DE-4ADF-BD3A-F08D237190A0}" type="presOf" srcId="{DF04353A-4EA1-5646-ADD6-82C67A94D6AD}" destId="{BC8EBE3E-642F-4171-8CC3-BE30A44F52AD}" srcOrd="1" destOrd="0" presId="urn:microsoft.com/office/officeart/2005/8/layout/radial5"/>
    <dgm:cxn modelId="{5D8ED988-F551-354C-B6B2-A476C14D4F94}" srcId="{A74CC2AC-A207-784D-9A8D-990F33E08212}" destId="{F30C26D6-3C1D-C543-824C-010FAC731038}" srcOrd="3" destOrd="0" parTransId="{DF04353A-4EA1-5646-ADD6-82C67A94D6AD}" sibTransId="{B2EF7AF4-FEBB-2449-B45A-2CBCEDD8EFEE}"/>
    <dgm:cxn modelId="{48656B8A-6CD9-438A-AF5B-7E99E6661A6A}" type="presOf" srcId="{E8F759F6-C63F-784F-9504-6DE256272452}" destId="{423F7861-D9AE-4A9B-83CA-07EEAE83B3E7}" srcOrd="1" destOrd="0" presId="urn:microsoft.com/office/officeart/2005/8/layout/radial5"/>
    <dgm:cxn modelId="{92A7AA8C-F8A1-455E-92A5-47528EE9F53D}" type="presOf" srcId="{317EB625-55F3-ED4E-BD39-4ED1A82FC405}" destId="{F259B8EE-63E5-4E71-8CBD-A74B4680D385}" srcOrd="0" destOrd="0" presId="urn:microsoft.com/office/officeart/2005/8/layout/radial5"/>
    <dgm:cxn modelId="{BEB58893-2C55-46E0-A37F-DCDE87F21F16}" type="presOf" srcId="{A74CC2AC-A207-784D-9A8D-990F33E08212}" destId="{1BB6F204-1CA8-49A0-8D6D-50B8412B2672}" srcOrd="0" destOrd="0" presId="urn:microsoft.com/office/officeart/2005/8/layout/radial5"/>
    <dgm:cxn modelId="{A99D20AB-FF29-8E40-A578-0776ABCCE409}" srcId="{DB7348A8-9567-844E-9AEF-FC59C84D124E}" destId="{A74CC2AC-A207-784D-9A8D-990F33E08212}" srcOrd="0" destOrd="0" parTransId="{27C69DB6-4848-194E-A068-3DFF30E03460}" sibTransId="{50896566-CC6D-C94A-BFB8-EB711E62BA9A}"/>
    <dgm:cxn modelId="{10CC4DDC-0E3B-A945-B594-04CF0A9743F7}" srcId="{A74CC2AC-A207-784D-9A8D-990F33E08212}" destId="{89911451-20BC-B041-B854-1618A5422A0B}" srcOrd="1" destOrd="0" parTransId="{ED1FA2EE-1B9A-3845-A299-1361C235DA72}" sibTransId="{FF60FEC6-F27F-D24C-8BDC-6CC2F8F74685}"/>
    <dgm:cxn modelId="{28E4A7E7-FBB9-49AD-844E-53B39549801B}" type="presOf" srcId="{456DFB20-BC55-A44A-A0F6-7FF53CB15F0B}" destId="{AC572D03-12C1-4CB0-8614-2BABD0412DCD}" srcOrd="0" destOrd="0" presId="urn:microsoft.com/office/officeart/2005/8/layout/radial5"/>
    <dgm:cxn modelId="{32B4D7EE-B65F-4FA2-A2A7-83ECB452E42D}" type="presOf" srcId="{ED1FA2EE-1B9A-3845-A299-1361C235DA72}" destId="{90476326-4487-4821-B548-A31510FDC649}" srcOrd="0" destOrd="0" presId="urn:microsoft.com/office/officeart/2005/8/layout/radial5"/>
    <dgm:cxn modelId="{50BE52F5-4DD3-D841-A054-EC34940CED13}" srcId="{A74CC2AC-A207-784D-9A8D-990F33E08212}" destId="{456DFB20-BC55-A44A-A0F6-7FF53CB15F0B}" srcOrd="0" destOrd="0" parTransId="{E8F759F6-C63F-784F-9504-6DE256272452}" sibTransId="{6CACEE0B-251E-184D-B838-D95A5DF5F3C6}"/>
    <dgm:cxn modelId="{927852F6-E3B9-4531-A39E-DB84F510ADC7}" type="presOf" srcId="{87DE0E4B-8116-4A4D-81B1-BDB7E5149B1B}" destId="{6CF6C8CD-C60F-4B19-BC7C-1170AA0AE3DB}" srcOrd="1" destOrd="0" presId="urn:microsoft.com/office/officeart/2005/8/layout/radial5"/>
    <dgm:cxn modelId="{25826946-A9C3-4D37-8FD1-42334670422B}" type="presParOf" srcId="{06EB7576-1F13-4985-9717-B145C5EF53F7}" destId="{1BB6F204-1CA8-49A0-8D6D-50B8412B2672}" srcOrd="0" destOrd="0" presId="urn:microsoft.com/office/officeart/2005/8/layout/radial5"/>
    <dgm:cxn modelId="{021CA57C-A20B-4230-8BEE-B9B78BB0674E}" type="presParOf" srcId="{06EB7576-1F13-4985-9717-B145C5EF53F7}" destId="{2D88C78F-A96C-4B77-BFD5-DF6316AA04B7}" srcOrd="1" destOrd="0" presId="urn:microsoft.com/office/officeart/2005/8/layout/radial5"/>
    <dgm:cxn modelId="{8FD88CA8-C532-4E3B-AA6B-09BC8DB67C49}" type="presParOf" srcId="{2D88C78F-A96C-4B77-BFD5-DF6316AA04B7}" destId="{423F7861-D9AE-4A9B-83CA-07EEAE83B3E7}" srcOrd="0" destOrd="0" presId="urn:microsoft.com/office/officeart/2005/8/layout/radial5"/>
    <dgm:cxn modelId="{32832DD1-4448-4DAC-957A-C42653F68831}" type="presParOf" srcId="{06EB7576-1F13-4985-9717-B145C5EF53F7}" destId="{AC572D03-12C1-4CB0-8614-2BABD0412DCD}" srcOrd="2" destOrd="0" presId="urn:microsoft.com/office/officeart/2005/8/layout/radial5"/>
    <dgm:cxn modelId="{FC721F85-73A8-4182-8ADC-6735899BB3A3}" type="presParOf" srcId="{06EB7576-1F13-4985-9717-B145C5EF53F7}" destId="{90476326-4487-4821-B548-A31510FDC649}" srcOrd="3" destOrd="0" presId="urn:microsoft.com/office/officeart/2005/8/layout/radial5"/>
    <dgm:cxn modelId="{96331DA2-D093-4186-AB08-BE2D60422CE9}" type="presParOf" srcId="{90476326-4487-4821-B548-A31510FDC649}" destId="{A64E8663-3A1A-430B-AEC6-0EDFA3FE2C54}" srcOrd="0" destOrd="0" presId="urn:microsoft.com/office/officeart/2005/8/layout/radial5"/>
    <dgm:cxn modelId="{C79AE236-0600-422E-B4A9-E8C8C757204C}" type="presParOf" srcId="{06EB7576-1F13-4985-9717-B145C5EF53F7}" destId="{00558527-8B60-4809-8D89-D74FE4A614DE}" srcOrd="4" destOrd="0" presId="urn:microsoft.com/office/officeart/2005/8/layout/radial5"/>
    <dgm:cxn modelId="{DDF0E591-4383-4583-B4EC-A6974B50E0C0}" type="presParOf" srcId="{06EB7576-1F13-4985-9717-B145C5EF53F7}" destId="{D39C7593-8B71-493D-A598-48DDF5116E89}" srcOrd="5" destOrd="0" presId="urn:microsoft.com/office/officeart/2005/8/layout/radial5"/>
    <dgm:cxn modelId="{19FF6E00-CC21-47E5-972F-315359CE7154}" type="presParOf" srcId="{D39C7593-8B71-493D-A598-48DDF5116E89}" destId="{6CF6C8CD-C60F-4B19-BC7C-1170AA0AE3DB}" srcOrd="0" destOrd="0" presId="urn:microsoft.com/office/officeart/2005/8/layout/radial5"/>
    <dgm:cxn modelId="{E7E35774-93BC-4ED1-85FB-971A27990972}" type="presParOf" srcId="{06EB7576-1F13-4985-9717-B145C5EF53F7}" destId="{F259B8EE-63E5-4E71-8CBD-A74B4680D385}" srcOrd="6" destOrd="0" presId="urn:microsoft.com/office/officeart/2005/8/layout/radial5"/>
    <dgm:cxn modelId="{161049A5-07E9-4C8C-8D84-7326DF5FE295}" type="presParOf" srcId="{06EB7576-1F13-4985-9717-B145C5EF53F7}" destId="{E708A269-6F71-41A5-9943-DE219A06402F}" srcOrd="7" destOrd="0" presId="urn:microsoft.com/office/officeart/2005/8/layout/radial5"/>
    <dgm:cxn modelId="{1BD190CF-AC09-4812-B088-D58E474DB426}" type="presParOf" srcId="{E708A269-6F71-41A5-9943-DE219A06402F}" destId="{BC8EBE3E-642F-4171-8CC3-BE30A44F52AD}" srcOrd="0" destOrd="0" presId="urn:microsoft.com/office/officeart/2005/8/layout/radial5"/>
    <dgm:cxn modelId="{88FC857E-82E3-4AB1-AEE1-95763DB7309F}" type="presParOf" srcId="{06EB7576-1F13-4985-9717-B145C5EF53F7}" destId="{E66BEC59-C590-45AA-88D5-C3D64246DEBB}"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7348A8-9567-844E-9AEF-FC59C84D124E}" type="doc">
      <dgm:prSet loTypeId="urn:microsoft.com/office/officeart/2005/8/layout/radial5" loCatId="" qsTypeId="urn:microsoft.com/office/officeart/2005/8/quickstyle/simple2" qsCatId="simple" csTypeId="urn:microsoft.com/office/officeart/2005/8/colors/accent1_1" csCatId="accent1" phldr="1"/>
      <dgm:spPr/>
      <dgm:t>
        <a:bodyPr/>
        <a:lstStyle/>
        <a:p>
          <a:endParaRPr lang="en-US"/>
        </a:p>
      </dgm:t>
    </dgm:pt>
    <dgm:pt modelId="{A74CC2AC-A207-784D-9A8D-990F33E08212}">
      <dgm:prSet phldrT="[Text]"/>
      <dgm:spPr/>
      <dgm:t>
        <a:bodyPr/>
        <a:lstStyle/>
        <a:p>
          <a:r>
            <a:rPr lang="en-US" dirty="0"/>
            <a:t>Eating at School</a:t>
          </a:r>
        </a:p>
      </dgm:t>
    </dgm:pt>
    <dgm:pt modelId="{27C69DB6-4848-194E-A068-3DFF30E03460}" type="parTrans" cxnId="{A99D20AB-FF29-8E40-A578-0776ABCCE409}">
      <dgm:prSet/>
      <dgm:spPr/>
      <dgm:t>
        <a:bodyPr/>
        <a:lstStyle/>
        <a:p>
          <a:endParaRPr lang="en-US"/>
        </a:p>
      </dgm:t>
    </dgm:pt>
    <dgm:pt modelId="{50896566-CC6D-C94A-BFB8-EB711E62BA9A}" type="sibTrans" cxnId="{A99D20AB-FF29-8E40-A578-0776ABCCE409}">
      <dgm:prSet/>
      <dgm:spPr/>
      <dgm:t>
        <a:bodyPr/>
        <a:lstStyle/>
        <a:p>
          <a:endParaRPr lang="en-US"/>
        </a:p>
      </dgm:t>
    </dgm:pt>
    <dgm:pt modelId="{456DFB20-BC55-A44A-A0F6-7FF53CB15F0B}">
      <dgm:prSet phldrT="[Text]"/>
      <dgm:spPr/>
      <dgm:t>
        <a:bodyPr/>
        <a:lstStyle/>
        <a:p>
          <a:r>
            <a:rPr lang="en-US" dirty="0"/>
            <a:t>Time</a:t>
          </a:r>
        </a:p>
      </dgm:t>
    </dgm:pt>
    <dgm:pt modelId="{E8F759F6-C63F-784F-9504-6DE256272452}" type="parTrans" cxnId="{50BE52F5-4DD3-D841-A054-EC34940CED13}">
      <dgm:prSet/>
      <dgm:spPr/>
      <dgm:t>
        <a:bodyPr/>
        <a:lstStyle/>
        <a:p>
          <a:endParaRPr lang="en-US"/>
        </a:p>
      </dgm:t>
    </dgm:pt>
    <dgm:pt modelId="{6CACEE0B-251E-184D-B838-D95A5DF5F3C6}" type="sibTrans" cxnId="{50BE52F5-4DD3-D841-A054-EC34940CED13}">
      <dgm:prSet/>
      <dgm:spPr/>
      <dgm:t>
        <a:bodyPr/>
        <a:lstStyle/>
        <a:p>
          <a:endParaRPr lang="en-US"/>
        </a:p>
      </dgm:t>
    </dgm:pt>
    <dgm:pt modelId="{89911451-20BC-B041-B854-1618A5422A0B}">
      <dgm:prSet phldrT="[Text]"/>
      <dgm:spPr/>
      <dgm:t>
        <a:bodyPr/>
        <a:lstStyle/>
        <a:p>
          <a:r>
            <a:rPr lang="en-US" dirty="0"/>
            <a:t>Who I sit with </a:t>
          </a:r>
        </a:p>
      </dgm:t>
    </dgm:pt>
    <dgm:pt modelId="{ED1FA2EE-1B9A-3845-A299-1361C235DA72}" type="parTrans" cxnId="{10CC4DDC-0E3B-A945-B594-04CF0A9743F7}">
      <dgm:prSet/>
      <dgm:spPr/>
      <dgm:t>
        <a:bodyPr/>
        <a:lstStyle/>
        <a:p>
          <a:endParaRPr lang="en-US"/>
        </a:p>
      </dgm:t>
    </dgm:pt>
    <dgm:pt modelId="{FF60FEC6-F27F-D24C-8BDC-6CC2F8F74685}" type="sibTrans" cxnId="{10CC4DDC-0E3B-A945-B594-04CF0A9743F7}">
      <dgm:prSet/>
      <dgm:spPr/>
      <dgm:t>
        <a:bodyPr/>
        <a:lstStyle/>
        <a:p>
          <a:endParaRPr lang="en-US"/>
        </a:p>
      </dgm:t>
    </dgm:pt>
    <dgm:pt modelId="{317EB625-55F3-ED4E-BD39-4ED1A82FC405}">
      <dgm:prSet phldrT="[Text]"/>
      <dgm:spPr/>
      <dgm:t>
        <a:bodyPr/>
        <a:lstStyle/>
        <a:p>
          <a:r>
            <a:rPr lang="en-US" dirty="0"/>
            <a:t>If I eat alone or in a group </a:t>
          </a:r>
        </a:p>
      </dgm:t>
    </dgm:pt>
    <dgm:pt modelId="{87DE0E4B-8116-4A4D-81B1-BDB7E5149B1B}" type="parTrans" cxnId="{FAE4C21E-CE1A-A24F-B9D4-2A77CC034678}">
      <dgm:prSet/>
      <dgm:spPr/>
      <dgm:t>
        <a:bodyPr/>
        <a:lstStyle/>
        <a:p>
          <a:endParaRPr lang="en-US"/>
        </a:p>
      </dgm:t>
    </dgm:pt>
    <dgm:pt modelId="{163DDC20-3DE5-F544-927A-BBEF3506817B}" type="sibTrans" cxnId="{FAE4C21E-CE1A-A24F-B9D4-2A77CC034678}">
      <dgm:prSet/>
      <dgm:spPr/>
      <dgm:t>
        <a:bodyPr/>
        <a:lstStyle/>
        <a:p>
          <a:endParaRPr lang="en-US"/>
        </a:p>
      </dgm:t>
    </dgm:pt>
    <dgm:pt modelId="{F30C26D6-3C1D-C543-824C-010FAC731038}">
      <dgm:prSet phldrT="[Text]"/>
      <dgm:spPr/>
      <dgm:t>
        <a:bodyPr/>
        <a:lstStyle/>
        <a:p>
          <a:r>
            <a:rPr lang="en-US" dirty="0"/>
            <a:t>Didn’t bring a lunch</a:t>
          </a:r>
        </a:p>
      </dgm:t>
    </dgm:pt>
    <dgm:pt modelId="{DF04353A-4EA1-5646-ADD6-82C67A94D6AD}" type="parTrans" cxnId="{5D8ED988-F551-354C-B6B2-A476C14D4F94}">
      <dgm:prSet/>
      <dgm:spPr/>
      <dgm:t>
        <a:bodyPr/>
        <a:lstStyle/>
        <a:p>
          <a:endParaRPr lang="en-US"/>
        </a:p>
      </dgm:t>
    </dgm:pt>
    <dgm:pt modelId="{B2EF7AF4-FEBB-2449-B45A-2CBCEDD8EFEE}" type="sibTrans" cxnId="{5D8ED988-F551-354C-B6B2-A476C14D4F94}">
      <dgm:prSet/>
      <dgm:spPr/>
      <dgm:t>
        <a:bodyPr/>
        <a:lstStyle/>
        <a:p>
          <a:endParaRPr lang="en-US"/>
        </a:p>
      </dgm:t>
    </dgm:pt>
    <dgm:pt modelId="{409E48E4-1FDB-E144-87BA-E5A8A884D193}">
      <dgm:prSet/>
      <dgm:spPr/>
      <dgm:t>
        <a:bodyPr/>
        <a:lstStyle/>
        <a:p>
          <a:r>
            <a:rPr lang="en-US" dirty="0"/>
            <a:t>Don't have money for a lunch</a:t>
          </a:r>
        </a:p>
      </dgm:t>
    </dgm:pt>
    <dgm:pt modelId="{99B91689-73B7-D64A-A710-5FD88C7877A9}" type="parTrans" cxnId="{6F1CE967-D269-474D-8278-CA2FF838F171}">
      <dgm:prSet/>
      <dgm:spPr/>
      <dgm:t>
        <a:bodyPr/>
        <a:lstStyle/>
        <a:p>
          <a:endParaRPr lang="en-US"/>
        </a:p>
      </dgm:t>
    </dgm:pt>
    <dgm:pt modelId="{7E635F22-9724-4648-BF41-A2EF7122A1A1}" type="sibTrans" cxnId="{6F1CE967-D269-474D-8278-CA2FF838F171}">
      <dgm:prSet/>
      <dgm:spPr/>
      <dgm:t>
        <a:bodyPr/>
        <a:lstStyle/>
        <a:p>
          <a:endParaRPr lang="en-US"/>
        </a:p>
      </dgm:t>
    </dgm:pt>
    <dgm:pt modelId="{C643CD70-6927-F841-81EB-6E9DB563446E}">
      <dgm:prSet/>
      <dgm:spPr/>
      <dgm:t>
        <a:bodyPr/>
        <a:lstStyle/>
        <a:p>
          <a:r>
            <a:rPr lang="en-US" dirty="0"/>
            <a:t>I'm on a diet</a:t>
          </a:r>
        </a:p>
      </dgm:t>
    </dgm:pt>
    <dgm:pt modelId="{A813B894-6495-C34F-981B-513E2AFA325D}" type="parTrans" cxnId="{43573C10-C459-CE48-A9A7-259642032D75}">
      <dgm:prSet/>
      <dgm:spPr/>
      <dgm:t>
        <a:bodyPr/>
        <a:lstStyle/>
        <a:p>
          <a:endParaRPr lang="en-US"/>
        </a:p>
      </dgm:t>
    </dgm:pt>
    <dgm:pt modelId="{9D9BBA0F-731A-4145-8F99-4BDE1932047B}" type="sibTrans" cxnId="{43573C10-C459-CE48-A9A7-259642032D75}">
      <dgm:prSet/>
      <dgm:spPr/>
      <dgm:t>
        <a:bodyPr/>
        <a:lstStyle/>
        <a:p>
          <a:endParaRPr lang="en-US"/>
        </a:p>
      </dgm:t>
    </dgm:pt>
    <dgm:pt modelId="{33B55156-43C0-1942-A317-2009E6FF18D0}">
      <dgm:prSet/>
      <dgm:spPr/>
      <dgm:t>
        <a:bodyPr/>
        <a:lstStyle/>
        <a:p>
          <a:r>
            <a:rPr lang="en-US" dirty="0"/>
            <a:t>I'm allergic to everything</a:t>
          </a:r>
        </a:p>
      </dgm:t>
    </dgm:pt>
    <dgm:pt modelId="{E59AD809-5052-9D48-991E-119F4B6F3819}" type="parTrans" cxnId="{5E51C544-2AD4-7145-9025-26AB219F1AB3}">
      <dgm:prSet/>
      <dgm:spPr/>
      <dgm:t>
        <a:bodyPr/>
        <a:lstStyle/>
        <a:p>
          <a:endParaRPr lang="en-US"/>
        </a:p>
      </dgm:t>
    </dgm:pt>
    <dgm:pt modelId="{1CB9A7C6-1FBC-0C4D-A476-869B2D9D3A1F}" type="sibTrans" cxnId="{5E51C544-2AD4-7145-9025-26AB219F1AB3}">
      <dgm:prSet/>
      <dgm:spPr/>
      <dgm:t>
        <a:bodyPr/>
        <a:lstStyle/>
        <a:p>
          <a:endParaRPr lang="en-US"/>
        </a:p>
      </dgm:t>
    </dgm:pt>
    <dgm:pt modelId="{30AEEE2C-950B-E041-B5E4-D83AC9542F96}">
      <dgm:prSet/>
      <dgm:spPr/>
      <dgm:t>
        <a:bodyPr/>
        <a:lstStyle/>
        <a:p>
          <a:r>
            <a:rPr lang="en-US" dirty="0"/>
            <a:t>My peers will judge me</a:t>
          </a:r>
        </a:p>
      </dgm:t>
    </dgm:pt>
    <dgm:pt modelId="{B6631B71-EF30-9445-A1D3-279B0998D943}" type="parTrans" cxnId="{F9AA3609-BDFE-964C-A8F4-C719D8B03570}">
      <dgm:prSet/>
      <dgm:spPr/>
      <dgm:t>
        <a:bodyPr/>
        <a:lstStyle/>
        <a:p>
          <a:endParaRPr lang="en-US"/>
        </a:p>
      </dgm:t>
    </dgm:pt>
    <dgm:pt modelId="{74F9ABD4-0A9E-BE40-A2CE-C0D7C83DBFBE}" type="sibTrans" cxnId="{F9AA3609-BDFE-964C-A8F4-C719D8B03570}">
      <dgm:prSet/>
      <dgm:spPr/>
      <dgm:t>
        <a:bodyPr/>
        <a:lstStyle/>
        <a:p>
          <a:endParaRPr lang="en-US"/>
        </a:p>
      </dgm:t>
    </dgm:pt>
    <dgm:pt modelId="{1F853EFB-8B20-A24D-991D-298857884313}">
      <dgm:prSet/>
      <dgm:spPr/>
      <dgm:t>
        <a:bodyPr/>
        <a:lstStyle/>
        <a:p>
          <a:r>
            <a:rPr lang="en-US" dirty="0"/>
            <a:t>Even if I have money, I can’t buy anything</a:t>
          </a:r>
        </a:p>
      </dgm:t>
    </dgm:pt>
    <dgm:pt modelId="{D0F61C9D-CA58-C14A-B64F-CB2248284EFC}" type="parTrans" cxnId="{05B92E51-DABE-6C49-8683-8C7A665DD4E9}">
      <dgm:prSet/>
      <dgm:spPr/>
      <dgm:t>
        <a:bodyPr/>
        <a:lstStyle/>
        <a:p>
          <a:endParaRPr lang="en-US"/>
        </a:p>
      </dgm:t>
    </dgm:pt>
    <dgm:pt modelId="{01A9D39C-0EDD-7545-98A1-6A9D80CB0591}" type="sibTrans" cxnId="{05B92E51-DABE-6C49-8683-8C7A665DD4E9}">
      <dgm:prSet/>
      <dgm:spPr/>
      <dgm:t>
        <a:bodyPr/>
        <a:lstStyle/>
        <a:p>
          <a:endParaRPr lang="en-US"/>
        </a:p>
      </dgm:t>
    </dgm:pt>
    <dgm:pt modelId="{074996D4-BF16-FD4C-B60D-F2D994853130}" type="pres">
      <dgm:prSet presAssocID="{DB7348A8-9567-844E-9AEF-FC59C84D124E}" presName="Name0" presStyleCnt="0">
        <dgm:presLayoutVars>
          <dgm:chMax val="1"/>
          <dgm:dir/>
          <dgm:animLvl val="ctr"/>
          <dgm:resizeHandles val="exact"/>
        </dgm:presLayoutVars>
      </dgm:prSet>
      <dgm:spPr/>
    </dgm:pt>
    <dgm:pt modelId="{0DDE3C44-E664-F34D-A6FF-5157860A8B04}" type="pres">
      <dgm:prSet presAssocID="{A74CC2AC-A207-784D-9A8D-990F33E08212}" presName="centerShape" presStyleLbl="node0" presStyleIdx="0" presStyleCnt="1"/>
      <dgm:spPr/>
    </dgm:pt>
    <dgm:pt modelId="{44A30999-F563-BD4F-B086-031B8D775295}" type="pres">
      <dgm:prSet presAssocID="{E8F759F6-C63F-784F-9504-6DE256272452}" presName="parTrans" presStyleLbl="sibTrans2D1" presStyleIdx="0" presStyleCnt="9"/>
      <dgm:spPr/>
    </dgm:pt>
    <dgm:pt modelId="{E3CDF23A-367D-E442-9D85-EDF12D6D1F8E}" type="pres">
      <dgm:prSet presAssocID="{E8F759F6-C63F-784F-9504-6DE256272452}" presName="connectorText" presStyleLbl="sibTrans2D1" presStyleIdx="0" presStyleCnt="9"/>
      <dgm:spPr/>
    </dgm:pt>
    <dgm:pt modelId="{E6AA266B-C523-4245-82A6-85F63330CE8E}" type="pres">
      <dgm:prSet presAssocID="{456DFB20-BC55-A44A-A0F6-7FF53CB15F0B}" presName="node" presStyleLbl="node1" presStyleIdx="0" presStyleCnt="9">
        <dgm:presLayoutVars>
          <dgm:bulletEnabled val="1"/>
        </dgm:presLayoutVars>
      </dgm:prSet>
      <dgm:spPr/>
    </dgm:pt>
    <dgm:pt modelId="{13E2B6F8-62C8-AE4E-B09E-6044F6EBA3EC}" type="pres">
      <dgm:prSet presAssocID="{ED1FA2EE-1B9A-3845-A299-1361C235DA72}" presName="parTrans" presStyleLbl="sibTrans2D1" presStyleIdx="1" presStyleCnt="9"/>
      <dgm:spPr/>
    </dgm:pt>
    <dgm:pt modelId="{3E8FD8E8-3184-BD45-AF80-8A57F5E24CEC}" type="pres">
      <dgm:prSet presAssocID="{ED1FA2EE-1B9A-3845-A299-1361C235DA72}" presName="connectorText" presStyleLbl="sibTrans2D1" presStyleIdx="1" presStyleCnt="9"/>
      <dgm:spPr/>
    </dgm:pt>
    <dgm:pt modelId="{84EF0668-8270-C345-870E-0B916E506EEF}" type="pres">
      <dgm:prSet presAssocID="{89911451-20BC-B041-B854-1618A5422A0B}" presName="node" presStyleLbl="node1" presStyleIdx="1" presStyleCnt="9">
        <dgm:presLayoutVars>
          <dgm:bulletEnabled val="1"/>
        </dgm:presLayoutVars>
      </dgm:prSet>
      <dgm:spPr/>
    </dgm:pt>
    <dgm:pt modelId="{3F65C392-684E-2041-9377-3C67FC1042F1}" type="pres">
      <dgm:prSet presAssocID="{87DE0E4B-8116-4A4D-81B1-BDB7E5149B1B}" presName="parTrans" presStyleLbl="sibTrans2D1" presStyleIdx="2" presStyleCnt="9"/>
      <dgm:spPr/>
    </dgm:pt>
    <dgm:pt modelId="{C890E419-F852-E549-AE06-BF38A7627E72}" type="pres">
      <dgm:prSet presAssocID="{87DE0E4B-8116-4A4D-81B1-BDB7E5149B1B}" presName="connectorText" presStyleLbl="sibTrans2D1" presStyleIdx="2" presStyleCnt="9"/>
      <dgm:spPr/>
    </dgm:pt>
    <dgm:pt modelId="{2796FE3B-EDA2-F345-99D8-A90021EBF32E}" type="pres">
      <dgm:prSet presAssocID="{317EB625-55F3-ED4E-BD39-4ED1A82FC405}" presName="node" presStyleLbl="node1" presStyleIdx="2" presStyleCnt="9">
        <dgm:presLayoutVars>
          <dgm:bulletEnabled val="1"/>
        </dgm:presLayoutVars>
      </dgm:prSet>
      <dgm:spPr/>
    </dgm:pt>
    <dgm:pt modelId="{DFBC99D8-CF12-DF46-A636-A2751E8870C0}" type="pres">
      <dgm:prSet presAssocID="{DF04353A-4EA1-5646-ADD6-82C67A94D6AD}" presName="parTrans" presStyleLbl="sibTrans2D1" presStyleIdx="3" presStyleCnt="9"/>
      <dgm:spPr/>
    </dgm:pt>
    <dgm:pt modelId="{8DE84A1C-8DF4-C047-B911-B748AD37F93E}" type="pres">
      <dgm:prSet presAssocID="{DF04353A-4EA1-5646-ADD6-82C67A94D6AD}" presName="connectorText" presStyleLbl="sibTrans2D1" presStyleIdx="3" presStyleCnt="9"/>
      <dgm:spPr/>
    </dgm:pt>
    <dgm:pt modelId="{139D30F6-20B2-6F4E-9B2E-641BA0387DAD}" type="pres">
      <dgm:prSet presAssocID="{F30C26D6-3C1D-C543-824C-010FAC731038}" presName="node" presStyleLbl="node1" presStyleIdx="3" presStyleCnt="9">
        <dgm:presLayoutVars>
          <dgm:bulletEnabled val="1"/>
        </dgm:presLayoutVars>
      </dgm:prSet>
      <dgm:spPr/>
    </dgm:pt>
    <dgm:pt modelId="{F856F5B6-ADAA-F44F-B07A-DF95E4F2F3B4}" type="pres">
      <dgm:prSet presAssocID="{99B91689-73B7-D64A-A710-5FD88C7877A9}" presName="parTrans" presStyleLbl="sibTrans2D1" presStyleIdx="4" presStyleCnt="9"/>
      <dgm:spPr/>
    </dgm:pt>
    <dgm:pt modelId="{87C0855D-F9B6-5948-A12A-E86300C0474F}" type="pres">
      <dgm:prSet presAssocID="{99B91689-73B7-D64A-A710-5FD88C7877A9}" presName="connectorText" presStyleLbl="sibTrans2D1" presStyleIdx="4" presStyleCnt="9"/>
      <dgm:spPr/>
    </dgm:pt>
    <dgm:pt modelId="{61AE00ED-604E-0641-B32B-0165428EB67F}" type="pres">
      <dgm:prSet presAssocID="{409E48E4-1FDB-E144-87BA-E5A8A884D193}" presName="node" presStyleLbl="node1" presStyleIdx="4" presStyleCnt="9">
        <dgm:presLayoutVars>
          <dgm:bulletEnabled val="1"/>
        </dgm:presLayoutVars>
      </dgm:prSet>
      <dgm:spPr/>
    </dgm:pt>
    <dgm:pt modelId="{033C8F19-D50F-7A43-A5F4-C2F44A196110}" type="pres">
      <dgm:prSet presAssocID="{A813B894-6495-C34F-981B-513E2AFA325D}" presName="parTrans" presStyleLbl="sibTrans2D1" presStyleIdx="5" presStyleCnt="9"/>
      <dgm:spPr/>
    </dgm:pt>
    <dgm:pt modelId="{27EA76AB-4B1F-F943-8D27-F41AB3F51915}" type="pres">
      <dgm:prSet presAssocID="{A813B894-6495-C34F-981B-513E2AFA325D}" presName="connectorText" presStyleLbl="sibTrans2D1" presStyleIdx="5" presStyleCnt="9"/>
      <dgm:spPr/>
    </dgm:pt>
    <dgm:pt modelId="{9DB6C6D3-1131-1C46-838B-F3901C92ABFB}" type="pres">
      <dgm:prSet presAssocID="{C643CD70-6927-F841-81EB-6E9DB563446E}" presName="node" presStyleLbl="node1" presStyleIdx="5" presStyleCnt="9">
        <dgm:presLayoutVars>
          <dgm:bulletEnabled val="1"/>
        </dgm:presLayoutVars>
      </dgm:prSet>
      <dgm:spPr/>
    </dgm:pt>
    <dgm:pt modelId="{03916380-590F-5040-BF18-EE807B2FAF58}" type="pres">
      <dgm:prSet presAssocID="{E59AD809-5052-9D48-991E-119F4B6F3819}" presName="parTrans" presStyleLbl="sibTrans2D1" presStyleIdx="6" presStyleCnt="9"/>
      <dgm:spPr/>
    </dgm:pt>
    <dgm:pt modelId="{0B87775E-EB0A-814C-ADFC-15490C5C6AB1}" type="pres">
      <dgm:prSet presAssocID="{E59AD809-5052-9D48-991E-119F4B6F3819}" presName="connectorText" presStyleLbl="sibTrans2D1" presStyleIdx="6" presStyleCnt="9"/>
      <dgm:spPr/>
    </dgm:pt>
    <dgm:pt modelId="{9CC9EBE8-CF1A-F648-85A9-2CEFF976A0DB}" type="pres">
      <dgm:prSet presAssocID="{33B55156-43C0-1942-A317-2009E6FF18D0}" presName="node" presStyleLbl="node1" presStyleIdx="6" presStyleCnt="9">
        <dgm:presLayoutVars>
          <dgm:bulletEnabled val="1"/>
        </dgm:presLayoutVars>
      </dgm:prSet>
      <dgm:spPr/>
    </dgm:pt>
    <dgm:pt modelId="{C9306BC4-C4DC-7F45-B52B-67FF2EFDC25B}" type="pres">
      <dgm:prSet presAssocID="{B6631B71-EF30-9445-A1D3-279B0998D943}" presName="parTrans" presStyleLbl="sibTrans2D1" presStyleIdx="7" presStyleCnt="9"/>
      <dgm:spPr/>
    </dgm:pt>
    <dgm:pt modelId="{4D96EAF1-B110-3245-82A3-3BF61144349B}" type="pres">
      <dgm:prSet presAssocID="{B6631B71-EF30-9445-A1D3-279B0998D943}" presName="connectorText" presStyleLbl="sibTrans2D1" presStyleIdx="7" presStyleCnt="9"/>
      <dgm:spPr/>
    </dgm:pt>
    <dgm:pt modelId="{96FF9172-4E3C-534B-8AA5-CBF3F7B2443E}" type="pres">
      <dgm:prSet presAssocID="{30AEEE2C-950B-E041-B5E4-D83AC9542F96}" presName="node" presStyleLbl="node1" presStyleIdx="7" presStyleCnt="9">
        <dgm:presLayoutVars>
          <dgm:bulletEnabled val="1"/>
        </dgm:presLayoutVars>
      </dgm:prSet>
      <dgm:spPr/>
    </dgm:pt>
    <dgm:pt modelId="{410276A0-E6CB-2B4B-9185-C68DE75F2186}" type="pres">
      <dgm:prSet presAssocID="{D0F61C9D-CA58-C14A-B64F-CB2248284EFC}" presName="parTrans" presStyleLbl="sibTrans2D1" presStyleIdx="8" presStyleCnt="9"/>
      <dgm:spPr/>
    </dgm:pt>
    <dgm:pt modelId="{DE7F75D2-5AE2-0140-8BC5-9D42D315310B}" type="pres">
      <dgm:prSet presAssocID="{D0F61C9D-CA58-C14A-B64F-CB2248284EFC}" presName="connectorText" presStyleLbl="sibTrans2D1" presStyleIdx="8" presStyleCnt="9"/>
      <dgm:spPr/>
    </dgm:pt>
    <dgm:pt modelId="{60846081-2029-6E48-BBA0-CA21D31BEAF1}" type="pres">
      <dgm:prSet presAssocID="{1F853EFB-8B20-A24D-991D-298857884313}" presName="node" presStyleLbl="node1" presStyleIdx="8" presStyleCnt="9">
        <dgm:presLayoutVars>
          <dgm:bulletEnabled val="1"/>
        </dgm:presLayoutVars>
      </dgm:prSet>
      <dgm:spPr/>
    </dgm:pt>
  </dgm:ptLst>
  <dgm:cxnLst>
    <dgm:cxn modelId="{F9AA3609-BDFE-964C-A8F4-C719D8B03570}" srcId="{A74CC2AC-A207-784D-9A8D-990F33E08212}" destId="{30AEEE2C-950B-E041-B5E4-D83AC9542F96}" srcOrd="7" destOrd="0" parTransId="{B6631B71-EF30-9445-A1D3-279B0998D943}" sibTransId="{74F9ABD4-0A9E-BE40-A2CE-C0D7C83DBFBE}"/>
    <dgm:cxn modelId="{43573C10-C459-CE48-A9A7-259642032D75}" srcId="{A74CC2AC-A207-784D-9A8D-990F33E08212}" destId="{C643CD70-6927-F841-81EB-6E9DB563446E}" srcOrd="5" destOrd="0" parTransId="{A813B894-6495-C34F-981B-513E2AFA325D}" sibTransId="{9D9BBA0F-731A-4145-8F99-4BDE1932047B}"/>
    <dgm:cxn modelId="{FAE4C21E-CE1A-A24F-B9D4-2A77CC034678}" srcId="{A74CC2AC-A207-784D-9A8D-990F33E08212}" destId="{317EB625-55F3-ED4E-BD39-4ED1A82FC405}" srcOrd="2" destOrd="0" parTransId="{87DE0E4B-8116-4A4D-81B1-BDB7E5149B1B}" sibTransId="{163DDC20-3DE5-F544-927A-BBEF3506817B}"/>
    <dgm:cxn modelId="{A46AF028-2563-BE4F-A9FE-1F5ED4D0291B}" type="presOf" srcId="{E59AD809-5052-9D48-991E-119F4B6F3819}" destId="{03916380-590F-5040-BF18-EE807B2FAF58}" srcOrd="0" destOrd="0" presId="urn:microsoft.com/office/officeart/2005/8/layout/radial5"/>
    <dgm:cxn modelId="{8407EA2E-8327-CE44-BF3D-05754F99C69B}" type="presOf" srcId="{E8F759F6-C63F-784F-9504-6DE256272452}" destId="{E3CDF23A-367D-E442-9D85-EDF12D6D1F8E}" srcOrd="1" destOrd="0" presId="urn:microsoft.com/office/officeart/2005/8/layout/radial5"/>
    <dgm:cxn modelId="{EE398C32-1DB3-CB42-A525-C929D664BCF0}" type="presOf" srcId="{1F853EFB-8B20-A24D-991D-298857884313}" destId="{60846081-2029-6E48-BBA0-CA21D31BEAF1}" srcOrd="0" destOrd="0" presId="urn:microsoft.com/office/officeart/2005/8/layout/radial5"/>
    <dgm:cxn modelId="{9574FB32-DBE8-684D-916D-77689E54037F}" type="presOf" srcId="{A74CC2AC-A207-784D-9A8D-990F33E08212}" destId="{0DDE3C44-E664-F34D-A6FF-5157860A8B04}" srcOrd="0" destOrd="0" presId="urn:microsoft.com/office/officeart/2005/8/layout/radial5"/>
    <dgm:cxn modelId="{288BA037-4AA9-AA40-9C49-E7BCD9EF8709}" type="presOf" srcId="{E8F759F6-C63F-784F-9504-6DE256272452}" destId="{44A30999-F563-BD4F-B086-031B8D775295}" srcOrd="0" destOrd="0" presId="urn:microsoft.com/office/officeart/2005/8/layout/radial5"/>
    <dgm:cxn modelId="{287C3C3F-0BB4-0D45-9FA9-7B4042743680}" type="presOf" srcId="{ED1FA2EE-1B9A-3845-A299-1361C235DA72}" destId="{3E8FD8E8-3184-BD45-AF80-8A57F5E24CEC}" srcOrd="1" destOrd="0" presId="urn:microsoft.com/office/officeart/2005/8/layout/radial5"/>
    <dgm:cxn modelId="{F826085B-EC43-AB43-ACC9-50E1E8F96328}" type="presOf" srcId="{DF04353A-4EA1-5646-ADD6-82C67A94D6AD}" destId="{DFBC99D8-CF12-DF46-A636-A2751E8870C0}" srcOrd="0" destOrd="0" presId="urn:microsoft.com/office/officeart/2005/8/layout/radial5"/>
    <dgm:cxn modelId="{8D531F5C-9D22-1545-9B7A-34BDF70CEA86}" type="presOf" srcId="{99B91689-73B7-D64A-A710-5FD88C7877A9}" destId="{F856F5B6-ADAA-F44F-B07A-DF95E4F2F3B4}" srcOrd="0" destOrd="0" presId="urn:microsoft.com/office/officeart/2005/8/layout/radial5"/>
    <dgm:cxn modelId="{D8CEC663-AE77-9840-8C5A-2EBAD441C9C8}" type="presOf" srcId="{A813B894-6495-C34F-981B-513E2AFA325D}" destId="{27EA76AB-4B1F-F943-8D27-F41AB3F51915}" srcOrd="1" destOrd="0" presId="urn:microsoft.com/office/officeart/2005/8/layout/radial5"/>
    <dgm:cxn modelId="{5E51C544-2AD4-7145-9025-26AB219F1AB3}" srcId="{A74CC2AC-A207-784D-9A8D-990F33E08212}" destId="{33B55156-43C0-1942-A317-2009E6FF18D0}" srcOrd="6" destOrd="0" parTransId="{E59AD809-5052-9D48-991E-119F4B6F3819}" sibTransId="{1CB9A7C6-1FBC-0C4D-A476-869B2D9D3A1F}"/>
    <dgm:cxn modelId="{6F1CE967-D269-474D-8278-CA2FF838F171}" srcId="{A74CC2AC-A207-784D-9A8D-990F33E08212}" destId="{409E48E4-1FDB-E144-87BA-E5A8A884D193}" srcOrd="4" destOrd="0" parTransId="{99B91689-73B7-D64A-A710-5FD88C7877A9}" sibTransId="{7E635F22-9724-4648-BF41-A2EF7122A1A1}"/>
    <dgm:cxn modelId="{40661D50-24EA-9745-B0D2-28610A29FC9C}" type="presOf" srcId="{C643CD70-6927-F841-81EB-6E9DB563446E}" destId="{9DB6C6D3-1131-1C46-838B-F3901C92ABFB}" srcOrd="0" destOrd="0" presId="urn:microsoft.com/office/officeart/2005/8/layout/radial5"/>
    <dgm:cxn modelId="{05B92E51-DABE-6C49-8683-8C7A665DD4E9}" srcId="{A74CC2AC-A207-784D-9A8D-990F33E08212}" destId="{1F853EFB-8B20-A24D-991D-298857884313}" srcOrd="8" destOrd="0" parTransId="{D0F61C9D-CA58-C14A-B64F-CB2248284EFC}" sibTransId="{01A9D39C-0EDD-7545-98A1-6A9D80CB0591}"/>
    <dgm:cxn modelId="{C1FBF477-97A4-614A-92E9-640349C9120D}" type="presOf" srcId="{30AEEE2C-950B-E041-B5E4-D83AC9542F96}" destId="{96FF9172-4E3C-534B-8AA5-CBF3F7B2443E}" srcOrd="0" destOrd="0" presId="urn:microsoft.com/office/officeart/2005/8/layout/radial5"/>
    <dgm:cxn modelId="{FD5E997B-9EAC-8C44-BA6E-C06240250676}" type="presOf" srcId="{ED1FA2EE-1B9A-3845-A299-1361C235DA72}" destId="{13E2B6F8-62C8-AE4E-B09E-6044F6EBA3EC}" srcOrd="0" destOrd="0" presId="urn:microsoft.com/office/officeart/2005/8/layout/radial5"/>
    <dgm:cxn modelId="{53089181-05AD-1F4F-8703-B5A6FB814B95}" type="presOf" srcId="{F30C26D6-3C1D-C543-824C-010FAC731038}" destId="{139D30F6-20B2-6F4E-9B2E-641BA0387DAD}" srcOrd="0" destOrd="0" presId="urn:microsoft.com/office/officeart/2005/8/layout/radial5"/>
    <dgm:cxn modelId="{DA4D4584-DAB4-424F-B0F1-B8185D100367}" type="presOf" srcId="{99B91689-73B7-D64A-A710-5FD88C7877A9}" destId="{87C0855D-F9B6-5948-A12A-E86300C0474F}" srcOrd="1" destOrd="0" presId="urn:microsoft.com/office/officeart/2005/8/layout/radial5"/>
    <dgm:cxn modelId="{5D8ED988-F551-354C-B6B2-A476C14D4F94}" srcId="{A74CC2AC-A207-784D-9A8D-990F33E08212}" destId="{F30C26D6-3C1D-C543-824C-010FAC731038}" srcOrd="3" destOrd="0" parTransId="{DF04353A-4EA1-5646-ADD6-82C67A94D6AD}" sibTransId="{B2EF7AF4-FEBB-2449-B45A-2CBCEDD8EFEE}"/>
    <dgm:cxn modelId="{87795389-7129-8F47-B2C1-9FFCC48B5CEE}" type="presOf" srcId="{A813B894-6495-C34F-981B-513E2AFA325D}" destId="{033C8F19-D50F-7A43-A5F4-C2F44A196110}" srcOrd="0" destOrd="0" presId="urn:microsoft.com/office/officeart/2005/8/layout/radial5"/>
    <dgm:cxn modelId="{1C0A2B8B-8762-734F-AA08-54A99267FC28}" type="presOf" srcId="{B6631B71-EF30-9445-A1D3-279B0998D943}" destId="{C9306BC4-C4DC-7F45-B52B-67FF2EFDC25B}" srcOrd="0" destOrd="0" presId="urn:microsoft.com/office/officeart/2005/8/layout/radial5"/>
    <dgm:cxn modelId="{96FC8F9A-B296-6C48-B545-E6F71746D1F7}" type="presOf" srcId="{89911451-20BC-B041-B854-1618A5422A0B}" destId="{84EF0668-8270-C345-870E-0B916E506EEF}" srcOrd="0" destOrd="0" presId="urn:microsoft.com/office/officeart/2005/8/layout/radial5"/>
    <dgm:cxn modelId="{726ADCA2-8F8E-E44E-B0CF-C6BE8ABBD1A8}" type="presOf" srcId="{87DE0E4B-8116-4A4D-81B1-BDB7E5149B1B}" destId="{C890E419-F852-E549-AE06-BF38A7627E72}" srcOrd="1" destOrd="0" presId="urn:microsoft.com/office/officeart/2005/8/layout/radial5"/>
    <dgm:cxn modelId="{E67178A5-D9B4-F74C-B3A4-BECDC4A3CEB5}" type="presOf" srcId="{409E48E4-1FDB-E144-87BA-E5A8A884D193}" destId="{61AE00ED-604E-0641-B32B-0165428EB67F}" srcOrd="0" destOrd="0" presId="urn:microsoft.com/office/officeart/2005/8/layout/radial5"/>
    <dgm:cxn modelId="{A99D20AB-FF29-8E40-A578-0776ABCCE409}" srcId="{DB7348A8-9567-844E-9AEF-FC59C84D124E}" destId="{A74CC2AC-A207-784D-9A8D-990F33E08212}" srcOrd="0" destOrd="0" parTransId="{27C69DB6-4848-194E-A068-3DFF30E03460}" sibTransId="{50896566-CC6D-C94A-BFB8-EB711E62BA9A}"/>
    <dgm:cxn modelId="{BDDFF4C0-D11B-2D4C-8F7D-33D87EE97525}" type="presOf" srcId="{E59AD809-5052-9D48-991E-119F4B6F3819}" destId="{0B87775E-EB0A-814C-ADFC-15490C5C6AB1}" srcOrd="1" destOrd="0" presId="urn:microsoft.com/office/officeart/2005/8/layout/radial5"/>
    <dgm:cxn modelId="{4D545FC3-F877-4D46-B37D-49467B71494D}" type="presOf" srcId="{317EB625-55F3-ED4E-BD39-4ED1A82FC405}" destId="{2796FE3B-EDA2-F345-99D8-A90021EBF32E}" srcOrd="0" destOrd="0" presId="urn:microsoft.com/office/officeart/2005/8/layout/radial5"/>
    <dgm:cxn modelId="{563F76D8-12EF-1246-84BA-A0B195A901BC}" type="presOf" srcId="{D0F61C9D-CA58-C14A-B64F-CB2248284EFC}" destId="{410276A0-E6CB-2B4B-9185-C68DE75F2186}" srcOrd="0" destOrd="0" presId="urn:microsoft.com/office/officeart/2005/8/layout/radial5"/>
    <dgm:cxn modelId="{10CC4DDC-0E3B-A945-B594-04CF0A9743F7}" srcId="{A74CC2AC-A207-784D-9A8D-990F33E08212}" destId="{89911451-20BC-B041-B854-1618A5422A0B}" srcOrd="1" destOrd="0" parTransId="{ED1FA2EE-1B9A-3845-A299-1361C235DA72}" sibTransId="{FF60FEC6-F27F-D24C-8BDC-6CC2F8F74685}"/>
    <dgm:cxn modelId="{BC3DC6DC-1BE5-9B4D-9426-7A26313DD9CC}" type="presOf" srcId="{87DE0E4B-8116-4A4D-81B1-BDB7E5149B1B}" destId="{3F65C392-684E-2041-9377-3C67FC1042F1}" srcOrd="0" destOrd="0" presId="urn:microsoft.com/office/officeart/2005/8/layout/radial5"/>
    <dgm:cxn modelId="{149C3AE9-2479-C64F-81EF-BCED14501EAD}" type="presOf" srcId="{33B55156-43C0-1942-A317-2009E6FF18D0}" destId="{9CC9EBE8-CF1A-F648-85A9-2CEFF976A0DB}" srcOrd="0" destOrd="0" presId="urn:microsoft.com/office/officeart/2005/8/layout/radial5"/>
    <dgm:cxn modelId="{24B901EB-4305-0D4E-9BBD-03D945392E7D}" type="presOf" srcId="{B6631B71-EF30-9445-A1D3-279B0998D943}" destId="{4D96EAF1-B110-3245-82A3-3BF61144349B}" srcOrd="1" destOrd="0" presId="urn:microsoft.com/office/officeart/2005/8/layout/radial5"/>
    <dgm:cxn modelId="{A0BB43F0-B2E7-6B46-980E-3BBB3890357E}" type="presOf" srcId="{D0F61C9D-CA58-C14A-B64F-CB2248284EFC}" destId="{DE7F75D2-5AE2-0140-8BC5-9D42D315310B}" srcOrd="1" destOrd="0" presId="urn:microsoft.com/office/officeart/2005/8/layout/radial5"/>
    <dgm:cxn modelId="{EC4E36F3-C743-284C-A1BA-7CB775E3F5FC}" type="presOf" srcId="{456DFB20-BC55-A44A-A0F6-7FF53CB15F0B}" destId="{E6AA266B-C523-4245-82A6-85F63330CE8E}" srcOrd="0" destOrd="0" presId="urn:microsoft.com/office/officeart/2005/8/layout/radial5"/>
    <dgm:cxn modelId="{50BE52F5-4DD3-D841-A054-EC34940CED13}" srcId="{A74CC2AC-A207-784D-9A8D-990F33E08212}" destId="{456DFB20-BC55-A44A-A0F6-7FF53CB15F0B}" srcOrd="0" destOrd="0" parTransId="{E8F759F6-C63F-784F-9504-6DE256272452}" sibTransId="{6CACEE0B-251E-184D-B838-D95A5DF5F3C6}"/>
    <dgm:cxn modelId="{9DED23F8-5348-7046-BA46-AAB7DBEF2ABF}" type="presOf" srcId="{DF04353A-4EA1-5646-ADD6-82C67A94D6AD}" destId="{8DE84A1C-8DF4-C047-B911-B748AD37F93E}" srcOrd="1" destOrd="0" presId="urn:microsoft.com/office/officeart/2005/8/layout/radial5"/>
    <dgm:cxn modelId="{92C1AEFC-ECFB-6441-B59A-61A7CBAC0A76}" type="presOf" srcId="{DB7348A8-9567-844E-9AEF-FC59C84D124E}" destId="{074996D4-BF16-FD4C-B60D-F2D994853130}" srcOrd="0" destOrd="0" presId="urn:microsoft.com/office/officeart/2005/8/layout/radial5"/>
    <dgm:cxn modelId="{060D81A0-A512-1E41-8257-A5F0242BE587}" type="presParOf" srcId="{074996D4-BF16-FD4C-B60D-F2D994853130}" destId="{0DDE3C44-E664-F34D-A6FF-5157860A8B04}" srcOrd="0" destOrd="0" presId="urn:microsoft.com/office/officeart/2005/8/layout/radial5"/>
    <dgm:cxn modelId="{F2075E94-9637-5B47-956D-75D5EA27A0C4}" type="presParOf" srcId="{074996D4-BF16-FD4C-B60D-F2D994853130}" destId="{44A30999-F563-BD4F-B086-031B8D775295}" srcOrd="1" destOrd="0" presId="urn:microsoft.com/office/officeart/2005/8/layout/radial5"/>
    <dgm:cxn modelId="{3B3F6498-DC76-DA47-AD25-3786F29DA224}" type="presParOf" srcId="{44A30999-F563-BD4F-B086-031B8D775295}" destId="{E3CDF23A-367D-E442-9D85-EDF12D6D1F8E}" srcOrd="0" destOrd="0" presId="urn:microsoft.com/office/officeart/2005/8/layout/radial5"/>
    <dgm:cxn modelId="{CDF2971C-CCA3-F749-85E6-DD5D000E3852}" type="presParOf" srcId="{074996D4-BF16-FD4C-B60D-F2D994853130}" destId="{E6AA266B-C523-4245-82A6-85F63330CE8E}" srcOrd="2" destOrd="0" presId="urn:microsoft.com/office/officeart/2005/8/layout/radial5"/>
    <dgm:cxn modelId="{60AF9720-B8BB-6E43-B68C-A9BDA2868573}" type="presParOf" srcId="{074996D4-BF16-FD4C-B60D-F2D994853130}" destId="{13E2B6F8-62C8-AE4E-B09E-6044F6EBA3EC}" srcOrd="3" destOrd="0" presId="urn:microsoft.com/office/officeart/2005/8/layout/radial5"/>
    <dgm:cxn modelId="{736F27F8-98FD-924F-B2F5-DD86CBDEC66A}" type="presParOf" srcId="{13E2B6F8-62C8-AE4E-B09E-6044F6EBA3EC}" destId="{3E8FD8E8-3184-BD45-AF80-8A57F5E24CEC}" srcOrd="0" destOrd="0" presId="urn:microsoft.com/office/officeart/2005/8/layout/radial5"/>
    <dgm:cxn modelId="{04CDB56F-3BFE-4641-BBA5-1E19C07B56CF}" type="presParOf" srcId="{074996D4-BF16-FD4C-B60D-F2D994853130}" destId="{84EF0668-8270-C345-870E-0B916E506EEF}" srcOrd="4" destOrd="0" presId="urn:microsoft.com/office/officeart/2005/8/layout/radial5"/>
    <dgm:cxn modelId="{FF452D7C-E70C-DA46-AB50-0CD97EEEF780}" type="presParOf" srcId="{074996D4-BF16-FD4C-B60D-F2D994853130}" destId="{3F65C392-684E-2041-9377-3C67FC1042F1}" srcOrd="5" destOrd="0" presId="urn:microsoft.com/office/officeart/2005/8/layout/radial5"/>
    <dgm:cxn modelId="{E5EB13A4-2E1E-474F-9C33-0E8E4D1070E9}" type="presParOf" srcId="{3F65C392-684E-2041-9377-3C67FC1042F1}" destId="{C890E419-F852-E549-AE06-BF38A7627E72}" srcOrd="0" destOrd="0" presId="urn:microsoft.com/office/officeart/2005/8/layout/radial5"/>
    <dgm:cxn modelId="{ED45295E-B869-0C42-B4F5-9B8EEA301F45}" type="presParOf" srcId="{074996D4-BF16-FD4C-B60D-F2D994853130}" destId="{2796FE3B-EDA2-F345-99D8-A90021EBF32E}" srcOrd="6" destOrd="0" presId="urn:microsoft.com/office/officeart/2005/8/layout/radial5"/>
    <dgm:cxn modelId="{CDDDDA00-016A-F84F-9878-608228DF48A9}" type="presParOf" srcId="{074996D4-BF16-FD4C-B60D-F2D994853130}" destId="{DFBC99D8-CF12-DF46-A636-A2751E8870C0}" srcOrd="7" destOrd="0" presId="urn:microsoft.com/office/officeart/2005/8/layout/radial5"/>
    <dgm:cxn modelId="{FF9170E1-C0F9-2044-AFB6-58FA18562172}" type="presParOf" srcId="{DFBC99D8-CF12-DF46-A636-A2751E8870C0}" destId="{8DE84A1C-8DF4-C047-B911-B748AD37F93E}" srcOrd="0" destOrd="0" presId="urn:microsoft.com/office/officeart/2005/8/layout/radial5"/>
    <dgm:cxn modelId="{5E3FD8C1-E26A-9040-857D-C302C6557F70}" type="presParOf" srcId="{074996D4-BF16-FD4C-B60D-F2D994853130}" destId="{139D30F6-20B2-6F4E-9B2E-641BA0387DAD}" srcOrd="8" destOrd="0" presId="urn:microsoft.com/office/officeart/2005/8/layout/radial5"/>
    <dgm:cxn modelId="{1CE736CF-98A6-B241-A04F-487852E43832}" type="presParOf" srcId="{074996D4-BF16-FD4C-B60D-F2D994853130}" destId="{F856F5B6-ADAA-F44F-B07A-DF95E4F2F3B4}" srcOrd="9" destOrd="0" presId="urn:microsoft.com/office/officeart/2005/8/layout/radial5"/>
    <dgm:cxn modelId="{AFAB3C4E-312C-EF47-AEA5-0F9F685945EC}" type="presParOf" srcId="{F856F5B6-ADAA-F44F-B07A-DF95E4F2F3B4}" destId="{87C0855D-F9B6-5948-A12A-E86300C0474F}" srcOrd="0" destOrd="0" presId="urn:microsoft.com/office/officeart/2005/8/layout/radial5"/>
    <dgm:cxn modelId="{FEF0F413-75E2-6E48-BE2A-34086DAFA450}" type="presParOf" srcId="{074996D4-BF16-FD4C-B60D-F2D994853130}" destId="{61AE00ED-604E-0641-B32B-0165428EB67F}" srcOrd="10" destOrd="0" presId="urn:microsoft.com/office/officeart/2005/8/layout/radial5"/>
    <dgm:cxn modelId="{3FA9549C-0156-494B-AB3B-57D74563419D}" type="presParOf" srcId="{074996D4-BF16-FD4C-B60D-F2D994853130}" destId="{033C8F19-D50F-7A43-A5F4-C2F44A196110}" srcOrd="11" destOrd="0" presId="urn:microsoft.com/office/officeart/2005/8/layout/radial5"/>
    <dgm:cxn modelId="{D31042AC-E5C0-F240-A268-1284C9E75F16}" type="presParOf" srcId="{033C8F19-D50F-7A43-A5F4-C2F44A196110}" destId="{27EA76AB-4B1F-F943-8D27-F41AB3F51915}" srcOrd="0" destOrd="0" presId="urn:microsoft.com/office/officeart/2005/8/layout/radial5"/>
    <dgm:cxn modelId="{3700166A-7014-CC41-9175-770E067A3B09}" type="presParOf" srcId="{074996D4-BF16-FD4C-B60D-F2D994853130}" destId="{9DB6C6D3-1131-1C46-838B-F3901C92ABFB}" srcOrd="12" destOrd="0" presId="urn:microsoft.com/office/officeart/2005/8/layout/radial5"/>
    <dgm:cxn modelId="{93930494-377D-FB45-9B73-F6036C7CC505}" type="presParOf" srcId="{074996D4-BF16-FD4C-B60D-F2D994853130}" destId="{03916380-590F-5040-BF18-EE807B2FAF58}" srcOrd="13" destOrd="0" presId="urn:microsoft.com/office/officeart/2005/8/layout/radial5"/>
    <dgm:cxn modelId="{3ED8C841-0385-8C44-A398-01458B22BDCB}" type="presParOf" srcId="{03916380-590F-5040-BF18-EE807B2FAF58}" destId="{0B87775E-EB0A-814C-ADFC-15490C5C6AB1}" srcOrd="0" destOrd="0" presId="urn:microsoft.com/office/officeart/2005/8/layout/radial5"/>
    <dgm:cxn modelId="{2EE6BB5C-E8C3-8F49-93B3-539455CA71E1}" type="presParOf" srcId="{074996D4-BF16-FD4C-B60D-F2D994853130}" destId="{9CC9EBE8-CF1A-F648-85A9-2CEFF976A0DB}" srcOrd="14" destOrd="0" presId="urn:microsoft.com/office/officeart/2005/8/layout/radial5"/>
    <dgm:cxn modelId="{B20A3C10-7044-284D-A0C6-D13688CD2B88}" type="presParOf" srcId="{074996D4-BF16-FD4C-B60D-F2D994853130}" destId="{C9306BC4-C4DC-7F45-B52B-67FF2EFDC25B}" srcOrd="15" destOrd="0" presId="urn:microsoft.com/office/officeart/2005/8/layout/radial5"/>
    <dgm:cxn modelId="{52E88C96-170E-0C49-A5D3-EC1D2B06F879}" type="presParOf" srcId="{C9306BC4-C4DC-7F45-B52B-67FF2EFDC25B}" destId="{4D96EAF1-B110-3245-82A3-3BF61144349B}" srcOrd="0" destOrd="0" presId="urn:microsoft.com/office/officeart/2005/8/layout/radial5"/>
    <dgm:cxn modelId="{242B5CFC-C321-A84F-87CB-E1EB7BF6C51B}" type="presParOf" srcId="{074996D4-BF16-FD4C-B60D-F2D994853130}" destId="{96FF9172-4E3C-534B-8AA5-CBF3F7B2443E}" srcOrd="16" destOrd="0" presId="urn:microsoft.com/office/officeart/2005/8/layout/radial5"/>
    <dgm:cxn modelId="{B358E5DB-B787-2443-BE83-37BA317CB185}" type="presParOf" srcId="{074996D4-BF16-FD4C-B60D-F2D994853130}" destId="{410276A0-E6CB-2B4B-9185-C68DE75F2186}" srcOrd="17" destOrd="0" presId="urn:microsoft.com/office/officeart/2005/8/layout/radial5"/>
    <dgm:cxn modelId="{11D8A96E-5D9F-F848-BD12-137B9C169FA5}" type="presParOf" srcId="{410276A0-E6CB-2B4B-9185-C68DE75F2186}" destId="{DE7F75D2-5AE2-0140-8BC5-9D42D315310B}" srcOrd="0" destOrd="0" presId="urn:microsoft.com/office/officeart/2005/8/layout/radial5"/>
    <dgm:cxn modelId="{5C5EDA40-C4D8-C54A-8AF7-1D4A6C4C3FB1}" type="presParOf" srcId="{074996D4-BF16-FD4C-B60D-F2D994853130}" destId="{60846081-2029-6E48-BBA0-CA21D31BEAF1}"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604BB0-CD79-424D-9DF6-1091D74C1852}"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737725C0-2365-45CA-A585-12AD33130665}">
      <dgm:prSet/>
      <dgm:spPr/>
      <dgm:t>
        <a:bodyPr/>
        <a:lstStyle/>
        <a:p>
          <a:r>
            <a:rPr lang="en-US"/>
            <a:t>A change in seating location for specific individuals</a:t>
          </a:r>
        </a:p>
      </dgm:t>
    </dgm:pt>
    <dgm:pt modelId="{8BAD7586-8EB0-462F-A78A-9853EAFC7781}" type="parTrans" cxnId="{93C278AB-E343-4E0A-8AE5-3A69EB28C1C5}">
      <dgm:prSet/>
      <dgm:spPr/>
      <dgm:t>
        <a:bodyPr/>
        <a:lstStyle/>
        <a:p>
          <a:endParaRPr lang="en-US"/>
        </a:p>
      </dgm:t>
    </dgm:pt>
    <dgm:pt modelId="{AAA5038E-8E6A-4E24-BA1A-E80710696FA2}" type="sibTrans" cxnId="{93C278AB-E343-4E0A-8AE5-3A69EB28C1C5}">
      <dgm:prSet/>
      <dgm:spPr/>
      <dgm:t>
        <a:bodyPr/>
        <a:lstStyle/>
        <a:p>
          <a:endParaRPr lang="en-US"/>
        </a:p>
      </dgm:t>
    </dgm:pt>
    <dgm:pt modelId="{7A42BA8D-7D16-4824-9CF3-3F8FB2864863}">
      <dgm:prSet/>
      <dgm:spPr/>
      <dgm:t>
        <a:bodyPr/>
        <a:lstStyle/>
        <a:p>
          <a:r>
            <a:rPr lang="en-US"/>
            <a:t>Moving away from things that are distracting</a:t>
          </a:r>
        </a:p>
      </dgm:t>
    </dgm:pt>
    <dgm:pt modelId="{920DEE97-3D8C-4DC9-9F90-D7BFA16BC3D8}" type="parTrans" cxnId="{63D444EC-A71E-40DD-BCC1-07888528908B}">
      <dgm:prSet/>
      <dgm:spPr/>
      <dgm:t>
        <a:bodyPr/>
        <a:lstStyle/>
        <a:p>
          <a:endParaRPr lang="en-US"/>
        </a:p>
      </dgm:t>
    </dgm:pt>
    <dgm:pt modelId="{AE1C0CBB-F480-417D-80F9-6AC9773F07AE}" type="sibTrans" cxnId="{63D444EC-A71E-40DD-BCC1-07888528908B}">
      <dgm:prSet/>
      <dgm:spPr/>
      <dgm:t>
        <a:bodyPr/>
        <a:lstStyle/>
        <a:p>
          <a:endParaRPr lang="en-US"/>
        </a:p>
      </dgm:t>
    </dgm:pt>
    <dgm:pt modelId="{6EE3CC06-CD46-4DD3-BA6D-AE9C6D6E36D0}">
      <dgm:prSet/>
      <dgm:spPr/>
      <dgm:t>
        <a:bodyPr/>
        <a:lstStyle/>
        <a:p>
          <a:r>
            <a:rPr lang="en-US"/>
            <a:t>Finding the best things to help you be successful in class</a:t>
          </a:r>
        </a:p>
      </dgm:t>
    </dgm:pt>
    <dgm:pt modelId="{2C843848-5B37-49C3-AAF9-DCB629B16FF3}" type="parTrans" cxnId="{631E84B9-4439-4D17-8533-A890006C2B17}">
      <dgm:prSet/>
      <dgm:spPr/>
      <dgm:t>
        <a:bodyPr/>
        <a:lstStyle/>
        <a:p>
          <a:endParaRPr lang="en-US"/>
        </a:p>
      </dgm:t>
    </dgm:pt>
    <dgm:pt modelId="{7CB74DCE-0950-4CCB-86D7-7FB7534E84A0}" type="sibTrans" cxnId="{631E84B9-4439-4D17-8533-A890006C2B17}">
      <dgm:prSet/>
      <dgm:spPr/>
      <dgm:t>
        <a:bodyPr/>
        <a:lstStyle/>
        <a:p>
          <a:endParaRPr lang="en-US"/>
        </a:p>
      </dgm:t>
    </dgm:pt>
    <dgm:pt modelId="{CBF35F36-97BB-4E9F-8F0D-C857B4501E49}" type="pres">
      <dgm:prSet presAssocID="{1F604BB0-CD79-424D-9DF6-1091D74C1852}" presName="hierChild1" presStyleCnt="0">
        <dgm:presLayoutVars>
          <dgm:orgChart val="1"/>
          <dgm:chPref val="1"/>
          <dgm:dir/>
          <dgm:animOne val="branch"/>
          <dgm:animLvl val="lvl"/>
          <dgm:resizeHandles/>
        </dgm:presLayoutVars>
      </dgm:prSet>
      <dgm:spPr/>
    </dgm:pt>
    <dgm:pt modelId="{13236A51-7377-43BB-8EB5-9060B170CE0B}" type="pres">
      <dgm:prSet presAssocID="{737725C0-2365-45CA-A585-12AD33130665}" presName="hierRoot1" presStyleCnt="0">
        <dgm:presLayoutVars>
          <dgm:hierBranch val="init"/>
        </dgm:presLayoutVars>
      </dgm:prSet>
      <dgm:spPr/>
    </dgm:pt>
    <dgm:pt modelId="{5896DDF6-B1E6-4D41-8988-222D7BBC13F1}" type="pres">
      <dgm:prSet presAssocID="{737725C0-2365-45CA-A585-12AD33130665}" presName="rootComposite1" presStyleCnt="0"/>
      <dgm:spPr/>
    </dgm:pt>
    <dgm:pt modelId="{8A039076-2ABE-46AA-82B4-F87B920B8832}" type="pres">
      <dgm:prSet presAssocID="{737725C0-2365-45CA-A585-12AD33130665}" presName="rootText1" presStyleLbl="node0" presStyleIdx="0" presStyleCnt="3">
        <dgm:presLayoutVars>
          <dgm:chPref val="3"/>
        </dgm:presLayoutVars>
      </dgm:prSet>
      <dgm:spPr/>
    </dgm:pt>
    <dgm:pt modelId="{F82243F3-70C9-4DF5-AF08-2399D4D243C7}" type="pres">
      <dgm:prSet presAssocID="{737725C0-2365-45CA-A585-12AD33130665}" presName="rootConnector1" presStyleLbl="node1" presStyleIdx="0" presStyleCnt="0"/>
      <dgm:spPr/>
    </dgm:pt>
    <dgm:pt modelId="{06BDEA52-3E33-417C-B262-44F30EB055DE}" type="pres">
      <dgm:prSet presAssocID="{737725C0-2365-45CA-A585-12AD33130665}" presName="hierChild2" presStyleCnt="0"/>
      <dgm:spPr/>
    </dgm:pt>
    <dgm:pt modelId="{F61DCCE4-1E36-4ED6-A18A-962E8BC669CF}" type="pres">
      <dgm:prSet presAssocID="{737725C0-2365-45CA-A585-12AD33130665}" presName="hierChild3" presStyleCnt="0"/>
      <dgm:spPr/>
    </dgm:pt>
    <dgm:pt modelId="{4FD78986-47DF-4BE7-A98B-5A390CDEA198}" type="pres">
      <dgm:prSet presAssocID="{7A42BA8D-7D16-4824-9CF3-3F8FB2864863}" presName="hierRoot1" presStyleCnt="0">
        <dgm:presLayoutVars>
          <dgm:hierBranch val="init"/>
        </dgm:presLayoutVars>
      </dgm:prSet>
      <dgm:spPr/>
    </dgm:pt>
    <dgm:pt modelId="{D00C00B5-7B01-453B-867A-C4E34F6B1345}" type="pres">
      <dgm:prSet presAssocID="{7A42BA8D-7D16-4824-9CF3-3F8FB2864863}" presName="rootComposite1" presStyleCnt="0"/>
      <dgm:spPr/>
    </dgm:pt>
    <dgm:pt modelId="{82811516-BCE1-4821-9E8F-0AE7CBAF2926}" type="pres">
      <dgm:prSet presAssocID="{7A42BA8D-7D16-4824-9CF3-3F8FB2864863}" presName="rootText1" presStyleLbl="node0" presStyleIdx="1" presStyleCnt="3">
        <dgm:presLayoutVars>
          <dgm:chPref val="3"/>
        </dgm:presLayoutVars>
      </dgm:prSet>
      <dgm:spPr/>
    </dgm:pt>
    <dgm:pt modelId="{D11D1ED4-EB83-4095-8AAC-CFBDA5AB319C}" type="pres">
      <dgm:prSet presAssocID="{7A42BA8D-7D16-4824-9CF3-3F8FB2864863}" presName="rootConnector1" presStyleLbl="node1" presStyleIdx="0" presStyleCnt="0"/>
      <dgm:spPr/>
    </dgm:pt>
    <dgm:pt modelId="{8CE661FA-FD6B-4D75-8876-A39BA0980849}" type="pres">
      <dgm:prSet presAssocID="{7A42BA8D-7D16-4824-9CF3-3F8FB2864863}" presName="hierChild2" presStyleCnt="0"/>
      <dgm:spPr/>
    </dgm:pt>
    <dgm:pt modelId="{E2118241-1FC3-4693-A92A-49116AFA4631}" type="pres">
      <dgm:prSet presAssocID="{7A42BA8D-7D16-4824-9CF3-3F8FB2864863}" presName="hierChild3" presStyleCnt="0"/>
      <dgm:spPr/>
    </dgm:pt>
    <dgm:pt modelId="{242C133B-4280-4C5C-A03B-C842E6793478}" type="pres">
      <dgm:prSet presAssocID="{6EE3CC06-CD46-4DD3-BA6D-AE9C6D6E36D0}" presName="hierRoot1" presStyleCnt="0">
        <dgm:presLayoutVars>
          <dgm:hierBranch val="init"/>
        </dgm:presLayoutVars>
      </dgm:prSet>
      <dgm:spPr/>
    </dgm:pt>
    <dgm:pt modelId="{88D09E55-13FE-4A33-99E4-0387EFA02574}" type="pres">
      <dgm:prSet presAssocID="{6EE3CC06-CD46-4DD3-BA6D-AE9C6D6E36D0}" presName="rootComposite1" presStyleCnt="0"/>
      <dgm:spPr/>
    </dgm:pt>
    <dgm:pt modelId="{86350B60-D156-40E8-9619-0ED0B813031A}" type="pres">
      <dgm:prSet presAssocID="{6EE3CC06-CD46-4DD3-BA6D-AE9C6D6E36D0}" presName="rootText1" presStyleLbl="node0" presStyleIdx="2" presStyleCnt="3">
        <dgm:presLayoutVars>
          <dgm:chPref val="3"/>
        </dgm:presLayoutVars>
      </dgm:prSet>
      <dgm:spPr/>
    </dgm:pt>
    <dgm:pt modelId="{322BC519-D441-4D16-87F9-7EFA6B383218}" type="pres">
      <dgm:prSet presAssocID="{6EE3CC06-CD46-4DD3-BA6D-AE9C6D6E36D0}" presName="rootConnector1" presStyleLbl="node1" presStyleIdx="0" presStyleCnt="0"/>
      <dgm:spPr/>
    </dgm:pt>
    <dgm:pt modelId="{588DCA1C-354B-4493-BEC9-873BD5D91FBC}" type="pres">
      <dgm:prSet presAssocID="{6EE3CC06-CD46-4DD3-BA6D-AE9C6D6E36D0}" presName="hierChild2" presStyleCnt="0"/>
      <dgm:spPr/>
    </dgm:pt>
    <dgm:pt modelId="{E5F4DF37-3879-4A99-879B-ECF36616A6D1}" type="pres">
      <dgm:prSet presAssocID="{6EE3CC06-CD46-4DD3-BA6D-AE9C6D6E36D0}" presName="hierChild3" presStyleCnt="0"/>
      <dgm:spPr/>
    </dgm:pt>
  </dgm:ptLst>
  <dgm:cxnLst>
    <dgm:cxn modelId="{97F9A101-F296-4638-8800-4F82F92BE310}" type="presOf" srcId="{7A42BA8D-7D16-4824-9CF3-3F8FB2864863}" destId="{D11D1ED4-EB83-4095-8AAC-CFBDA5AB319C}" srcOrd="1" destOrd="0" presId="urn:microsoft.com/office/officeart/2005/8/layout/orgChart1"/>
    <dgm:cxn modelId="{35A7B40D-5F14-4A4B-9691-9A24833953AE}" type="presOf" srcId="{1F604BB0-CD79-424D-9DF6-1091D74C1852}" destId="{CBF35F36-97BB-4E9F-8F0D-C857B4501E49}" srcOrd="0" destOrd="0" presId="urn:microsoft.com/office/officeart/2005/8/layout/orgChart1"/>
    <dgm:cxn modelId="{6995C74E-CD5A-4D12-AA13-35239434D8A5}" type="presOf" srcId="{7A42BA8D-7D16-4824-9CF3-3F8FB2864863}" destId="{82811516-BCE1-4821-9E8F-0AE7CBAF2926}" srcOrd="0" destOrd="0" presId="urn:microsoft.com/office/officeart/2005/8/layout/orgChart1"/>
    <dgm:cxn modelId="{CF9F1E83-D2F0-4A0B-8061-92D69E86EB49}" type="presOf" srcId="{737725C0-2365-45CA-A585-12AD33130665}" destId="{F82243F3-70C9-4DF5-AF08-2399D4D243C7}" srcOrd="1" destOrd="0" presId="urn:microsoft.com/office/officeart/2005/8/layout/orgChart1"/>
    <dgm:cxn modelId="{40A38989-4D60-46BE-9455-30BEDB792BA5}" type="presOf" srcId="{6EE3CC06-CD46-4DD3-BA6D-AE9C6D6E36D0}" destId="{86350B60-D156-40E8-9619-0ED0B813031A}" srcOrd="0" destOrd="0" presId="urn:microsoft.com/office/officeart/2005/8/layout/orgChart1"/>
    <dgm:cxn modelId="{E43DD1A2-2A41-4BE3-9B11-391255ECDA92}" type="presOf" srcId="{6EE3CC06-CD46-4DD3-BA6D-AE9C6D6E36D0}" destId="{322BC519-D441-4D16-87F9-7EFA6B383218}" srcOrd="1" destOrd="0" presId="urn:microsoft.com/office/officeart/2005/8/layout/orgChart1"/>
    <dgm:cxn modelId="{93C278AB-E343-4E0A-8AE5-3A69EB28C1C5}" srcId="{1F604BB0-CD79-424D-9DF6-1091D74C1852}" destId="{737725C0-2365-45CA-A585-12AD33130665}" srcOrd="0" destOrd="0" parTransId="{8BAD7586-8EB0-462F-A78A-9853EAFC7781}" sibTransId="{AAA5038E-8E6A-4E24-BA1A-E80710696FA2}"/>
    <dgm:cxn modelId="{631E84B9-4439-4D17-8533-A890006C2B17}" srcId="{1F604BB0-CD79-424D-9DF6-1091D74C1852}" destId="{6EE3CC06-CD46-4DD3-BA6D-AE9C6D6E36D0}" srcOrd="2" destOrd="0" parTransId="{2C843848-5B37-49C3-AAF9-DCB629B16FF3}" sibTransId="{7CB74DCE-0950-4CCB-86D7-7FB7534E84A0}"/>
    <dgm:cxn modelId="{52EFA8C6-FB31-4D6A-9F2D-E788CB948713}" type="presOf" srcId="{737725C0-2365-45CA-A585-12AD33130665}" destId="{8A039076-2ABE-46AA-82B4-F87B920B8832}" srcOrd="0" destOrd="0" presId="urn:microsoft.com/office/officeart/2005/8/layout/orgChart1"/>
    <dgm:cxn modelId="{63D444EC-A71E-40DD-BCC1-07888528908B}" srcId="{1F604BB0-CD79-424D-9DF6-1091D74C1852}" destId="{7A42BA8D-7D16-4824-9CF3-3F8FB2864863}" srcOrd="1" destOrd="0" parTransId="{920DEE97-3D8C-4DC9-9F90-D7BFA16BC3D8}" sibTransId="{AE1C0CBB-F480-417D-80F9-6AC9773F07AE}"/>
    <dgm:cxn modelId="{ED22AD45-A0BF-4069-B3DE-D4CBDD5E0E6A}" type="presParOf" srcId="{CBF35F36-97BB-4E9F-8F0D-C857B4501E49}" destId="{13236A51-7377-43BB-8EB5-9060B170CE0B}" srcOrd="0" destOrd="0" presId="urn:microsoft.com/office/officeart/2005/8/layout/orgChart1"/>
    <dgm:cxn modelId="{FAEC0432-C4C5-481D-AF92-49978E508373}" type="presParOf" srcId="{13236A51-7377-43BB-8EB5-9060B170CE0B}" destId="{5896DDF6-B1E6-4D41-8988-222D7BBC13F1}" srcOrd="0" destOrd="0" presId="urn:microsoft.com/office/officeart/2005/8/layout/orgChart1"/>
    <dgm:cxn modelId="{AEABCA55-0602-49B2-A0D5-C243D01D111C}" type="presParOf" srcId="{5896DDF6-B1E6-4D41-8988-222D7BBC13F1}" destId="{8A039076-2ABE-46AA-82B4-F87B920B8832}" srcOrd="0" destOrd="0" presId="urn:microsoft.com/office/officeart/2005/8/layout/orgChart1"/>
    <dgm:cxn modelId="{26F45005-3D90-40B3-8F0B-E567092B77BC}" type="presParOf" srcId="{5896DDF6-B1E6-4D41-8988-222D7BBC13F1}" destId="{F82243F3-70C9-4DF5-AF08-2399D4D243C7}" srcOrd="1" destOrd="0" presId="urn:microsoft.com/office/officeart/2005/8/layout/orgChart1"/>
    <dgm:cxn modelId="{77F6E0AE-E814-472F-846C-2116CD541D76}" type="presParOf" srcId="{13236A51-7377-43BB-8EB5-9060B170CE0B}" destId="{06BDEA52-3E33-417C-B262-44F30EB055DE}" srcOrd="1" destOrd="0" presId="urn:microsoft.com/office/officeart/2005/8/layout/orgChart1"/>
    <dgm:cxn modelId="{42B61776-59CE-4B3E-9F73-639D9CA645A5}" type="presParOf" srcId="{13236A51-7377-43BB-8EB5-9060B170CE0B}" destId="{F61DCCE4-1E36-4ED6-A18A-962E8BC669CF}" srcOrd="2" destOrd="0" presId="urn:microsoft.com/office/officeart/2005/8/layout/orgChart1"/>
    <dgm:cxn modelId="{14B11E6A-50C8-4D43-9C0F-5CA9E7FF6E6B}" type="presParOf" srcId="{CBF35F36-97BB-4E9F-8F0D-C857B4501E49}" destId="{4FD78986-47DF-4BE7-A98B-5A390CDEA198}" srcOrd="1" destOrd="0" presId="urn:microsoft.com/office/officeart/2005/8/layout/orgChart1"/>
    <dgm:cxn modelId="{D529E003-750F-4608-BABA-82111966911A}" type="presParOf" srcId="{4FD78986-47DF-4BE7-A98B-5A390CDEA198}" destId="{D00C00B5-7B01-453B-867A-C4E34F6B1345}" srcOrd="0" destOrd="0" presId="urn:microsoft.com/office/officeart/2005/8/layout/orgChart1"/>
    <dgm:cxn modelId="{D9AB3D6E-D792-4A2C-AD6C-225E69231335}" type="presParOf" srcId="{D00C00B5-7B01-453B-867A-C4E34F6B1345}" destId="{82811516-BCE1-4821-9E8F-0AE7CBAF2926}" srcOrd="0" destOrd="0" presId="urn:microsoft.com/office/officeart/2005/8/layout/orgChart1"/>
    <dgm:cxn modelId="{84A683C7-1E9D-4721-9246-6133318FDC12}" type="presParOf" srcId="{D00C00B5-7B01-453B-867A-C4E34F6B1345}" destId="{D11D1ED4-EB83-4095-8AAC-CFBDA5AB319C}" srcOrd="1" destOrd="0" presId="urn:microsoft.com/office/officeart/2005/8/layout/orgChart1"/>
    <dgm:cxn modelId="{C9C57008-F144-4707-BC44-EAB5032D4995}" type="presParOf" srcId="{4FD78986-47DF-4BE7-A98B-5A390CDEA198}" destId="{8CE661FA-FD6B-4D75-8876-A39BA0980849}" srcOrd="1" destOrd="0" presId="urn:microsoft.com/office/officeart/2005/8/layout/orgChart1"/>
    <dgm:cxn modelId="{F4A4CC7B-F72D-4C0C-9BCF-41DB4C566438}" type="presParOf" srcId="{4FD78986-47DF-4BE7-A98B-5A390CDEA198}" destId="{E2118241-1FC3-4693-A92A-49116AFA4631}" srcOrd="2" destOrd="0" presId="urn:microsoft.com/office/officeart/2005/8/layout/orgChart1"/>
    <dgm:cxn modelId="{1ECEE219-7FCC-4E9E-B9B8-98EE9E70415B}" type="presParOf" srcId="{CBF35F36-97BB-4E9F-8F0D-C857B4501E49}" destId="{242C133B-4280-4C5C-A03B-C842E6793478}" srcOrd="2" destOrd="0" presId="urn:microsoft.com/office/officeart/2005/8/layout/orgChart1"/>
    <dgm:cxn modelId="{18A2960D-FF05-462E-810A-313AD7C35617}" type="presParOf" srcId="{242C133B-4280-4C5C-A03B-C842E6793478}" destId="{88D09E55-13FE-4A33-99E4-0387EFA02574}" srcOrd="0" destOrd="0" presId="urn:microsoft.com/office/officeart/2005/8/layout/orgChart1"/>
    <dgm:cxn modelId="{B6A92B0D-B0E1-4079-B847-ACCE9E9E86D8}" type="presParOf" srcId="{88D09E55-13FE-4A33-99E4-0387EFA02574}" destId="{86350B60-D156-40E8-9619-0ED0B813031A}" srcOrd="0" destOrd="0" presId="urn:microsoft.com/office/officeart/2005/8/layout/orgChart1"/>
    <dgm:cxn modelId="{25276092-05FC-49DB-99BE-5A0A633505E1}" type="presParOf" srcId="{88D09E55-13FE-4A33-99E4-0387EFA02574}" destId="{322BC519-D441-4D16-87F9-7EFA6B383218}" srcOrd="1" destOrd="0" presId="urn:microsoft.com/office/officeart/2005/8/layout/orgChart1"/>
    <dgm:cxn modelId="{ABE00C4A-A724-4CE0-B001-60BA79585FB0}" type="presParOf" srcId="{242C133B-4280-4C5C-A03B-C842E6793478}" destId="{588DCA1C-354B-4493-BEC9-873BD5D91FBC}" srcOrd="1" destOrd="0" presId="urn:microsoft.com/office/officeart/2005/8/layout/orgChart1"/>
    <dgm:cxn modelId="{41275479-7996-44A9-936E-7235A483E832}" type="presParOf" srcId="{242C133B-4280-4C5C-A03B-C842E6793478}" destId="{E5F4DF37-3879-4A99-879B-ECF36616A6D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B0F02-E401-1146-8FAD-27331D0D248B}">
      <dsp:nvSpPr>
        <dsp:cNvPr id="0" name=""/>
        <dsp:cNvSpPr/>
      </dsp:nvSpPr>
      <dsp:spPr>
        <a:xfrm>
          <a:off x="3633036" y="6065326"/>
          <a:ext cx="477475" cy="427180"/>
        </a:xfrm>
        <a:custGeom>
          <a:avLst/>
          <a:gdLst/>
          <a:ahLst/>
          <a:cxnLst/>
          <a:rect l="0" t="0" r="0" b="0"/>
          <a:pathLst>
            <a:path>
              <a:moveTo>
                <a:pt x="0" y="0"/>
              </a:moveTo>
              <a:lnTo>
                <a:pt x="238737" y="0"/>
              </a:lnTo>
              <a:lnTo>
                <a:pt x="238737" y="427180"/>
              </a:lnTo>
              <a:lnTo>
                <a:pt x="477475" y="42718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757" y="6262899"/>
        <a:ext cx="32033" cy="32033"/>
      </dsp:txXfrm>
    </dsp:sp>
    <dsp:sp modelId="{473C7971-CC56-0649-B85D-E9530E073266}">
      <dsp:nvSpPr>
        <dsp:cNvPr id="0" name=""/>
        <dsp:cNvSpPr/>
      </dsp:nvSpPr>
      <dsp:spPr>
        <a:xfrm>
          <a:off x="3633036" y="5610414"/>
          <a:ext cx="477475" cy="454911"/>
        </a:xfrm>
        <a:custGeom>
          <a:avLst/>
          <a:gdLst/>
          <a:ahLst/>
          <a:cxnLst/>
          <a:rect l="0" t="0" r="0" b="0"/>
          <a:pathLst>
            <a:path>
              <a:moveTo>
                <a:pt x="0" y="454911"/>
              </a:moveTo>
              <a:lnTo>
                <a:pt x="238737" y="454911"/>
              </a:lnTo>
              <a:lnTo>
                <a:pt x="238737" y="0"/>
              </a:lnTo>
              <a:lnTo>
                <a:pt x="477475"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286" y="5821383"/>
        <a:ext cx="32974" cy="32974"/>
      </dsp:txXfrm>
    </dsp:sp>
    <dsp:sp modelId="{C6F88F2F-2D06-6749-8F55-41A271FF39D1}">
      <dsp:nvSpPr>
        <dsp:cNvPr id="0" name=""/>
        <dsp:cNvSpPr/>
      </dsp:nvSpPr>
      <dsp:spPr>
        <a:xfrm>
          <a:off x="768183" y="3433683"/>
          <a:ext cx="477475" cy="2631642"/>
        </a:xfrm>
        <a:custGeom>
          <a:avLst/>
          <a:gdLst/>
          <a:ahLst/>
          <a:cxnLst/>
          <a:rect l="0" t="0" r="0" b="0"/>
          <a:pathLst>
            <a:path>
              <a:moveTo>
                <a:pt x="0" y="0"/>
              </a:moveTo>
              <a:lnTo>
                <a:pt x="238737" y="0"/>
              </a:lnTo>
              <a:lnTo>
                <a:pt x="238737" y="2631642"/>
              </a:lnTo>
              <a:lnTo>
                <a:pt x="477475" y="263164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940056" y="4682639"/>
        <a:ext cx="133730" cy="133730"/>
      </dsp:txXfrm>
    </dsp:sp>
    <dsp:sp modelId="{A398F50B-7459-4B4D-B0F1-7941EBAD8631}">
      <dsp:nvSpPr>
        <dsp:cNvPr id="0" name=""/>
        <dsp:cNvSpPr/>
      </dsp:nvSpPr>
      <dsp:spPr>
        <a:xfrm>
          <a:off x="3633036" y="4710334"/>
          <a:ext cx="477475" cy="91440"/>
        </a:xfrm>
        <a:custGeom>
          <a:avLst/>
          <a:gdLst/>
          <a:ahLst/>
          <a:cxnLst/>
          <a:rect l="0" t="0" r="0" b="0"/>
          <a:pathLst>
            <a:path>
              <a:moveTo>
                <a:pt x="0" y="45720"/>
              </a:moveTo>
              <a:lnTo>
                <a:pt x="477475"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9837" y="4744117"/>
        <a:ext cx="23873" cy="23873"/>
      </dsp:txXfrm>
    </dsp:sp>
    <dsp:sp modelId="{21744997-E833-CE4C-8473-99A438E092C4}">
      <dsp:nvSpPr>
        <dsp:cNvPr id="0" name=""/>
        <dsp:cNvSpPr/>
      </dsp:nvSpPr>
      <dsp:spPr>
        <a:xfrm>
          <a:off x="768183" y="3433683"/>
          <a:ext cx="477475" cy="1322370"/>
        </a:xfrm>
        <a:custGeom>
          <a:avLst/>
          <a:gdLst/>
          <a:ahLst/>
          <a:cxnLst/>
          <a:rect l="0" t="0" r="0" b="0"/>
          <a:pathLst>
            <a:path>
              <a:moveTo>
                <a:pt x="0" y="0"/>
              </a:moveTo>
              <a:lnTo>
                <a:pt x="238737" y="0"/>
              </a:lnTo>
              <a:lnTo>
                <a:pt x="238737" y="1322370"/>
              </a:lnTo>
              <a:lnTo>
                <a:pt x="477475" y="132237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71773" y="4059720"/>
        <a:ext cx="70296" cy="70296"/>
      </dsp:txXfrm>
    </dsp:sp>
    <dsp:sp modelId="{5F422A11-1E90-3843-9E4A-CC2B08D0A508}">
      <dsp:nvSpPr>
        <dsp:cNvPr id="0" name=""/>
        <dsp:cNvSpPr/>
      </dsp:nvSpPr>
      <dsp:spPr>
        <a:xfrm>
          <a:off x="3633036" y="3446781"/>
          <a:ext cx="477475" cy="427180"/>
        </a:xfrm>
        <a:custGeom>
          <a:avLst/>
          <a:gdLst/>
          <a:ahLst/>
          <a:cxnLst/>
          <a:rect l="0" t="0" r="0" b="0"/>
          <a:pathLst>
            <a:path>
              <a:moveTo>
                <a:pt x="0" y="0"/>
              </a:moveTo>
              <a:lnTo>
                <a:pt x="238737" y="0"/>
              </a:lnTo>
              <a:lnTo>
                <a:pt x="238737" y="427180"/>
              </a:lnTo>
              <a:lnTo>
                <a:pt x="477475" y="42718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757" y="3644354"/>
        <a:ext cx="32033" cy="32033"/>
      </dsp:txXfrm>
    </dsp:sp>
    <dsp:sp modelId="{AD3F5E99-203F-2843-A43C-97C57A538F30}">
      <dsp:nvSpPr>
        <dsp:cNvPr id="0" name=""/>
        <dsp:cNvSpPr/>
      </dsp:nvSpPr>
      <dsp:spPr>
        <a:xfrm>
          <a:off x="3633036" y="2991869"/>
          <a:ext cx="477475" cy="454911"/>
        </a:xfrm>
        <a:custGeom>
          <a:avLst/>
          <a:gdLst/>
          <a:ahLst/>
          <a:cxnLst/>
          <a:rect l="0" t="0" r="0" b="0"/>
          <a:pathLst>
            <a:path>
              <a:moveTo>
                <a:pt x="0" y="454911"/>
              </a:moveTo>
              <a:lnTo>
                <a:pt x="238737" y="454911"/>
              </a:lnTo>
              <a:lnTo>
                <a:pt x="238737" y="0"/>
              </a:lnTo>
              <a:lnTo>
                <a:pt x="477475"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286" y="3202838"/>
        <a:ext cx="32974" cy="32974"/>
      </dsp:txXfrm>
    </dsp:sp>
    <dsp:sp modelId="{F49A390C-624C-3044-9B3A-DBD7148FF38F}">
      <dsp:nvSpPr>
        <dsp:cNvPr id="0" name=""/>
        <dsp:cNvSpPr/>
      </dsp:nvSpPr>
      <dsp:spPr>
        <a:xfrm>
          <a:off x="768183" y="3387963"/>
          <a:ext cx="477475" cy="91440"/>
        </a:xfrm>
        <a:custGeom>
          <a:avLst/>
          <a:gdLst/>
          <a:ahLst/>
          <a:cxnLst/>
          <a:rect l="0" t="0" r="0" b="0"/>
          <a:pathLst>
            <a:path>
              <a:moveTo>
                <a:pt x="0" y="45720"/>
              </a:moveTo>
              <a:lnTo>
                <a:pt x="238737" y="45720"/>
              </a:lnTo>
              <a:lnTo>
                <a:pt x="238737" y="58817"/>
              </a:lnTo>
              <a:lnTo>
                <a:pt x="477475" y="5881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94980" y="3421742"/>
        <a:ext cx="23882" cy="23882"/>
      </dsp:txXfrm>
    </dsp:sp>
    <dsp:sp modelId="{C7FE4299-D420-CC4B-A7BE-B176BFDCBD1B}">
      <dsp:nvSpPr>
        <dsp:cNvPr id="0" name=""/>
        <dsp:cNvSpPr/>
      </dsp:nvSpPr>
      <dsp:spPr>
        <a:xfrm>
          <a:off x="3633036" y="2091789"/>
          <a:ext cx="477475" cy="91440"/>
        </a:xfrm>
        <a:custGeom>
          <a:avLst/>
          <a:gdLst/>
          <a:ahLst/>
          <a:cxnLst/>
          <a:rect l="0" t="0" r="0" b="0"/>
          <a:pathLst>
            <a:path>
              <a:moveTo>
                <a:pt x="0" y="45720"/>
              </a:moveTo>
              <a:lnTo>
                <a:pt x="477475" y="4572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9837" y="2125572"/>
        <a:ext cx="23873" cy="23873"/>
      </dsp:txXfrm>
    </dsp:sp>
    <dsp:sp modelId="{6F6AD528-3A85-A044-B491-D69E9D872C05}">
      <dsp:nvSpPr>
        <dsp:cNvPr id="0" name=""/>
        <dsp:cNvSpPr/>
      </dsp:nvSpPr>
      <dsp:spPr>
        <a:xfrm>
          <a:off x="768183" y="2137509"/>
          <a:ext cx="477475" cy="1296174"/>
        </a:xfrm>
        <a:custGeom>
          <a:avLst/>
          <a:gdLst/>
          <a:ahLst/>
          <a:cxnLst/>
          <a:rect l="0" t="0" r="0" b="0"/>
          <a:pathLst>
            <a:path>
              <a:moveTo>
                <a:pt x="0" y="1296174"/>
              </a:moveTo>
              <a:lnTo>
                <a:pt x="238737" y="1296174"/>
              </a:lnTo>
              <a:lnTo>
                <a:pt x="238737" y="0"/>
              </a:lnTo>
              <a:lnTo>
                <a:pt x="477475"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972388" y="2751063"/>
        <a:ext cx="69066" cy="69066"/>
      </dsp:txXfrm>
    </dsp:sp>
    <dsp:sp modelId="{A74127D2-53F9-9844-9081-8CD9B905998D}">
      <dsp:nvSpPr>
        <dsp:cNvPr id="0" name=""/>
        <dsp:cNvSpPr/>
      </dsp:nvSpPr>
      <dsp:spPr>
        <a:xfrm>
          <a:off x="3633036" y="810455"/>
          <a:ext cx="477475" cy="444961"/>
        </a:xfrm>
        <a:custGeom>
          <a:avLst/>
          <a:gdLst/>
          <a:ahLst/>
          <a:cxnLst/>
          <a:rect l="0" t="0" r="0" b="0"/>
          <a:pathLst>
            <a:path>
              <a:moveTo>
                <a:pt x="0" y="0"/>
              </a:moveTo>
              <a:lnTo>
                <a:pt x="238737" y="0"/>
              </a:lnTo>
              <a:lnTo>
                <a:pt x="238737" y="444961"/>
              </a:lnTo>
              <a:lnTo>
                <a:pt x="477475" y="44496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457" y="1016619"/>
        <a:ext cx="32633" cy="32633"/>
      </dsp:txXfrm>
    </dsp:sp>
    <dsp:sp modelId="{139AF876-6249-7244-AB77-0D79CD98106F}">
      <dsp:nvSpPr>
        <dsp:cNvPr id="0" name=""/>
        <dsp:cNvSpPr/>
      </dsp:nvSpPr>
      <dsp:spPr>
        <a:xfrm>
          <a:off x="3633036" y="355543"/>
          <a:ext cx="477475" cy="454911"/>
        </a:xfrm>
        <a:custGeom>
          <a:avLst/>
          <a:gdLst/>
          <a:ahLst/>
          <a:cxnLst/>
          <a:rect l="0" t="0" r="0" b="0"/>
          <a:pathLst>
            <a:path>
              <a:moveTo>
                <a:pt x="0" y="454911"/>
              </a:moveTo>
              <a:lnTo>
                <a:pt x="238737" y="454911"/>
              </a:lnTo>
              <a:lnTo>
                <a:pt x="238737" y="0"/>
              </a:lnTo>
              <a:lnTo>
                <a:pt x="477475" y="0"/>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5286" y="566511"/>
        <a:ext cx="32974" cy="32974"/>
      </dsp:txXfrm>
    </dsp:sp>
    <dsp:sp modelId="{AA39FC46-D957-A143-BDCD-A86B5E2BD4D7}">
      <dsp:nvSpPr>
        <dsp:cNvPr id="0" name=""/>
        <dsp:cNvSpPr/>
      </dsp:nvSpPr>
      <dsp:spPr>
        <a:xfrm>
          <a:off x="768183" y="810455"/>
          <a:ext cx="477475" cy="2623228"/>
        </a:xfrm>
        <a:custGeom>
          <a:avLst/>
          <a:gdLst/>
          <a:ahLst/>
          <a:cxnLst/>
          <a:rect l="0" t="0" r="0" b="0"/>
          <a:pathLst>
            <a:path>
              <a:moveTo>
                <a:pt x="0" y="2623228"/>
              </a:moveTo>
              <a:lnTo>
                <a:pt x="238737" y="2623228"/>
              </a:lnTo>
              <a:lnTo>
                <a:pt x="238737" y="0"/>
              </a:lnTo>
              <a:lnTo>
                <a:pt x="477475"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940263" y="2055411"/>
        <a:ext cx="133316" cy="133316"/>
      </dsp:txXfrm>
    </dsp:sp>
    <dsp:sp modelId="{337F903E-AE0D-AC49-B503-CB3F5B961EFD}">
      <dsp:nvSpPr>
        <dsp:cNvPr id="0" name=""/>
        <dsp:cNvSpPr/>
      </dsp:nvSpPr>
      <dsp:spPr>
        <a:xfrm rot="16200000">
          <a:off x="-1511163" y="3069754"/>
          <a:ext cx="3830835" cy="72785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en-US" sz="4700" kern="1200" dirty="0"/>
            <a:t>Senses</a:t>
          </a:r>
        </a:p>
      </dsp:txBody>
      <dsp:txXfrm>
        <a:off x="-1511163" y="3069754"/>
        <a:ext cx="3830835" cy="727858"/>
      </dsp:txXfrm>
    </dsp:sp>
    <dsp:sp modelId="{62943F52-52CE-994A-B7FD-EAD5347331B3}">
      <dsp:nvSpPr>
        <dsp:cNvPr id="0" name=""/>
        <dsp:cNvSpPr/>
      </dsp:nvSpPr>
      <dsp:spPr>
        <a:xfrm>
          <a:off x="1245659" y="458211"/>
          <a:ext cx="2387376" cy="704487"/>
        </a:xfrm>
        <a:prstGeom prst="rect">
          <a:avLst/>
        </a:prstGeom>
        <a:solidFill>
          <a:schemeClr val="accent1">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Look</a:t>
          </a:r>
        </a:p>
      </dsp:txBody>
      <dsp:txXfrm>
        <a:off x="1245659" y="458211"/>
        <a:ext cx="2387376" cy="704487"/>
      </dsp:txXfrm>
    </dsp:sp>
    <dsp:sp modelId="{2296F0D1-9207-6D4B-A261-6C2BB717AF18}">
      <dsp:nvSpPr>
        <dsp:cNvPr id="0" name=""/>
        <dsp:cNvSpPr/>
      </dsp:nvSpPr>
      <dsp:spPr>
        <a:xfrm>
          <a:off x="4110511" y="1563"/>
          <a:ext cx="6243659" cy="707959"/>
        </a:xfrm>
        <a:prstGeom prst="rect">
          <a:avLst/>
        </a:prstGeom>
        <a:solidFill>
          <a:schemeClr val="accent1">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Does the food look good?</a:t>
          </a:r>
        </a:p>
      </dsp:txBody>
      <dsp:txXfrm>
        <a:off x="4110511" y="1563"/>
        <a:ext cx="6243659" cy="707959"/>
      </dsp:txXfrm>
    </dsp:sp>
    <dsp:sp modelId="{64C0CE1B-9B08-F847-A6E1-9545C08349CC}">
      <dsp:nvSpPr>
        <dsp:cNvPr id="0" name=""/>
        <dsp:cNvSpPr/>
      </dsp:nvSpPr>
      <dsp:spPr>
        <a:xfrm>
          <a:off x="4110511" y="891487"/>
          <a:ext cx="6249699" cy="727858"/>
        </a:xfrm>
        <a:prstGeom prst="rect">
          <a:avLst/>
        </a:prstGeom>
        <a:solidFill>
          <a:schemeClr val="accent1">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Colour, size, texture and shape</a:t>
          </a:r>
        </a:p>
      </dsp:txBody>
      <dsp:txXfrm>
        <a:off x="4110511" y="891487"/>
        <a:ext cx="6249699" cy="727858"/>
      </dsp:txXfrm>
    </dsp:sp>
    <dsp:sp modelId="{9FCF02F7-D32A-A148-B54C-AD41415EA66C}">
      <dsp:nvSpPr>
        <dsp:cNvPr id="0" name=""/>
        <dsp:cNvSpPr/>
      </dsp:nvSpPr>
      <dsp:spPr>
        <a:xfrm>
          <a:off x="1245659" y="1786979"/>
          <a:ext cx="2387376" cy="701059"/>
        </a:xfrm>
        <a:prstGeom prst="rect">
          <a:avLst/>
        </a:prstGeom>
        <a:solidFill>
          <a:schemeClr val="accent2">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Smell</a:t>
          </a:r>
        </a:p>
      </dsp:txBody>
      <dsp:txXfrm>
        <a:off x="1245659" y="1786979"/>
        <a:ext cx="2387376" cy="701059"/>
      </dsp:txXfrm>
    </dsp:sp>
    <dsp:sp modelId="{D4D60489-A389-C646-8B71-4A35463EFB2D}">
      <dsp:nvSpPr>
        <dsp:cNvPr id="0" name=""/>
        <dsp:cNvSpPr/>
      </dsp:nvSpPr>
      <dsp:spPr>
        <a:xfrm>
          <a:off x="4110511" y="1801311"/>
          <a:ext cx="6243659" cy="672395"/>
        </a:xfrm>
        <a:prstGeom prst="rect">
          <a:avLst/>
        </a:prstGeom>
        <a:solidFill>
          <a:schemeClr val="accent2">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Provides the first clue to taste</a:t>
          </a:r>
        </a:p>
      </dsp:txBody>
      <dsp:txXfrm>
        <a:off x="4110511" y="1801311"/>
        <a:ext cx="6243659" cy="672395"/>
      </dsp:txXfrm>
    </dsp:sp>
    <dsp:sp modelId="{68EE588C-371B-1541-A7EB-A6E7E359E6E6}">
      <dsp:nvSpPr>
        <dsp:cNvPr id="0" name=""/>
        <dsp:cNvSpPr/>
      </dsp:nvSpPr>
      <dsp:spPr>
        <a:xfrm>
          <a:off x="1245659" y="3098795"/>
          <a:ext cx="2387376" cy="695971"/>
        </a:xfrm>
        <a:prstGeom prst="rect">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Taste</a:t>
          </a:r>
        </a:p>
      </dsp:txBody>
      <dsp:txXfrm>
        <a:off x="1245659" y="3098795"/>
        <a:ext cx="2387376" cy="695971"/>
      </dsp:txXfrm>
    </dsp:sp>
    <dsp:sp modelId="{C762386F-6414-1448-9582-8FA00348A840}">
      <dsp:nvSpPr>
        <dsp:cNvPr id="0" name=""/>
        <dsp:cNvSpPr/>
      </dsp:nvSpPr>
      <dsp:spPr>
        <a:xfrm>
          <a:off x="4110511" y="2655671"/>
          <a:ext cx="6243659" cy="672395"/>
        </a:xfrm>
        <a:prstGeom prst="rect">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Salty, sweet, sour, bitter, savory, etc.</a:t>
          </a:r>
        </a:p>
      </dsp:txBody>
      <dsp:txXfrm>
        <a:off x="4110511" y="2655671"/>
        <a:ext cx="6243659" cy="672395"/>
      </dsp:txXfrm>
    </dsp:sp>
    <dsp:sp modelId="{C5E89194-F9DD-9D49-95E4-7DF64D4D5169}">
      <dsp:nvSpPr>
        <dsp:cNvPr id="0" name=""/>
        <dsp:cNvSpPr/>
      </dsp:nvSpPr>
      <dsp:spPr>
        <a:xfrm>
          <a:off x="4110511" y="3510032"/>
          <a:ext cx="6250463" cy="727858"/>
        </a:xfrm>
        <a:prstGeom prst="rect">
          <a:avLst/>
        </a:prstGeom>
        <a:solidFill>
          <a:schemeClr val="accent4">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Does the taste change over time</a:t>
          </a:r>
        </a:p>
      </dsp:txBody>
      <dsp:txXfrm>
        <a:off x="4110511" y="3510032"/>
        <a:ext cx="6250463" cy="727858"/>
      </dsp:txXfrm>
    </dsp:sp>
    <dsp:sp modelId="{DBCC0D5C-024B-C549-9C0A-A1189E7E27E6}">
      <dsp:nvSpPr>
        <dsp:cNvPr id="0" name=""/>
        <dsp:cNvSpPr/>
      </dsp:nvSpPr>
      <dsp:spPr>
        <a:xfrm>
          <a:off x="1245659" y="4410575"/>
          <a:ext cx="2387376" cy="690956"/>
        </a:xfrm>
        <a:prstGeom prst="rec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Touch</a:t>
          </a:r>
        </a:p>
      </dsp:txBody>
      <dsp:txXfrm>
        <a:off x="1245659" y="4410575"/>
        <a:ext cx="2387376" cy="690956"/>
      </dsp:txXfrm>
    </dsp:sp>
    <dsp:sp modelId="{47F0BAC1-9894-FD4B-A08C-7CCEFE70EAF8}">
      <dsp:nvSpPr>
        <dsp:cNvPr id="0" name=""/>
        <dsp:cNvSpPr/>
      </dsp:nvSpPr>
      <dsp:spPr>
        <a:xfrm>
          <a:off x="4110511" y="4419856"/>
          <a:ext cx="6243659" cy="672395"/>
        </a:xfrm>
        <a:prstGeom prst="rect">
          <a:avLst/>
        </a:prstGeom>
        <a:solidFill>
          <a:schemeClr val="accent6">
            <a:lumMod val="20000"/>
            <a:lumOff val="8000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Texture, moisture, temperature </a:t>
          </a:r>
        </a:p>
      </dsp:txBody>
      <dsp:txXfrm>
        <a:off x="4110511" y="4419856"/>
        <a:ext cx="6243659" cy="672395"/>
      </dsp:txXfrm>
    </dsp:sp>
    <dsp:sp modelId="{9EEA5C5B-3875-6D42-AEBF-2E2F7D692B64}">
      <dsp:nvSpPr>
        <dsp:cNvPr id="0" name=""/>
        <dsp:cNvSpPr/>
      </dsp:nvSpPr>
      <dsp:spPr>
        <a:xfrm>
          <a:off x="1245659" y="5721496"/>
          <a:ext cx="2387376" cy="687659"/>
        </a:xfrm>
        <a:prstGeom prst="rect">
          <a:avLst/>
        </a:prstGeom>
        <a:solidFill>
          <a:srgbClr val="E2ACF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Listen x 2</a:t>
          </a:r>
        </a:p>
      </dsp:txBody>
      <dsp:txXfrm>
        <a:off x="1245659" y="5721496"/>
        <a:ext cx="2387376" cy="687659"/>
      </dsp:txXfrm>
    </dsp:sp>
    <dsp:sp modelId="{9E92A970-84EC-5241-8FC2-DD002633AE02}">
      <dsp:nvSpPr>
        <dsp:cNvPr id="0" name=""/>
        <dsp:cNvSpPr/>
      </dsp:nvSpPr>
      <dsp:spPr>
        <a:xfrm>
          <a:off x="4110511" y="5274216"/>
          <a:ext cx="6243659" cy="672395"/>
        </a:xfrm>
        <a:prstGeom prst="rect">
          <a:avLst/>
        </a:prstGeom>
        <a:solidFill>
          <a:srgbClr val="E2ACF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The sound the food makes</a:t>
          </a:r>
        </a:p>
      </dsp:txBody>
      <dsp:txXfrm>
        <a:off x="4110511" y="5274216"/>
        <a:ext cx="6243659" cy="672395"/>
      </dsp:txXfrm>
    </dsp:sp>
    <dsp:sp modelId="{8697E34A-90B9-0E48-870B-EEFD39AF4C27}">
      <dsp:nvSpPr>
        <dsp:cNvPr id="0" name=""/>
        <dsp:cNvSpPr/>
      </dsp:nvSpPr>
      <dsp:spPr>
        <a:xfrm>
          <a:off x="4110511" y="6128577"/>
          <a:ext cx="6238550" cy="727858"/>
        </a:xfrm>
        <a:prstGeom prst="rect">
          <a:avLst/>
        </a:prstGeom>
        <a:solidFill>
          <a:srgbClr val="E2ACF9"/>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The sounds your body makes in response to food</a:t>
          </a:r>
        </a:p>
      </dsp:txBody>
      <dsp:txXfrm>
        <a:off x="4110511" y="6128577"/>
        <a:ext cx="6238550" cy="727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6F204-1CA8-49A0-8D6D-50B8412B2672}">
      <dsp:nvSpPr>
        <dsp:cNvPr id="0" name=""/>
        <dsp:cNvSpPr/>
      </dsp:nvSpPr>
      <dsp:spPr>
        <a:xfrm>
          <a:off x="4874798" y="1619256"/>
          <a:ext cx="1155468" cy="1155468"/>
        </a:xfrm>
        <a:prstGeom prst="ellipse">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Eating at School</a:t>
          </a:r>
        </a:p>
      </dsp:txBody>
      <dsp:txXfrm>
        <a:off x="5044012" y="1788470"/>
        <a:ext cx="817040" cy="817040"/>
      </dsp:txXfrm>
    </dsp:sp>
    <dsp:sp modelId="{2D88C78F-A96C-4B77-BFD5-DF6316AA04B7}">
      <dsp:nvSpPr>
        <dsp:cNvPr id="0" name=""/>
        <dsp:cNvSpPr/>
      </dsp:nvSpPr>
      <dsp:spPr>
        <a:xfrm rot="16200000">
          <a:off x="5330201" y="1198937"/>
          <a:ext cx="244662" cy="3928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366901" y="1314209"/>
        <a:ext cx="171263" cy="235715"/>
      </dsp:txXfrm>
    </dsp:sp>
    <dsp:sp modelId="{AC572D03-12C1-4CB0-8614-2BABD0412DCD}">
      <dsp:nvSpPr>
        <dsp:cNvPr id="0" name=""/>
        <dsp:cNvSpPr/>
      </dsp:nvSpPr>
      <dsp:spPr>
        <a:xfrm>
          <a:off x="4874798" y="2160"/>
          <a:ext cx="1155468" cy="1155468"/>
        </a:xfrm>
        <a:prstGeom prst="ellipse">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5044012" y="171374"/>
        <a:ext cx="817040" cy="817040"/>
      </dsp:txXfrm>
    </dsp:sp>
    <dsp:sp modelId="{90476326-4487-4821-B548-A31510FDC649}">
      <dsp:nvSpPr>
        <dsp:cNvPr id="0" name=""/>
        <dsp:cNvSpPr/>
      </dsp:nvSpPr>
      <dsp:spPr>
        <a:xfrm>
          <a:off x="6131825" y="2000561"/>
          <a:ext cx="244662" cy="3928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131825" y="2079133"/>
        <a:ext cx="171263" cy="235715"/>
      </dsp:txXfrm>
    </dsp:sp>
    <dsp:sp modelId="{00558527-8B60-4809-8D89-D74FE4A614DE}">
      <dsp:nvSpPr>
        <dsp:cNvPr id="0" name=""/>
        <dsp:cNvSpPr/>
      </dsp:nvSpPr>
      <dsp:spPr>
        <a:xfrm>
          <a:off x="6491894" y="1619256"/>
          <a:ext cx="1155468" cy="1155468"/>
        </a:xfrm>
        <a:prstGeom prst="ellipse">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6661108" y="1788470"/>
        <a:ext cx="817040" cy="817040"/>
      </dsp:txXfrm>
    </dsp:sp>
    <dsp:sp modelId="{D39C7593-8B71-493D-A598-48DDF5116E89}">
      <dsp:nvSpPr>
        <dsp:cNvPr id="0" name=""/>
        <dsp:cNvSpPr/>
      </dsp:nvSpPr>
      <dsp:spPr>
        <a:xfrm rot="5400000">
          <a:off x="5330201" y="2802184"/>
          <a:ext cx="244662" cy="3928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5366901" y="2844057"/>
        <a:ext cx="171263" cy="235715"/>
      </dsp:txXfrm>
    </dsp:sp>
    <dsp:sp modelId="{F259B8EE-63E5-4E71-8CBD-A74B4680D385}">
      <dsp:nvSpPr>
        <dsp:cNvPr id="0" name=""/>
        <dsp:cNvSpPr/>
      </dsp:nvSpPr>
      <dsp:spPr>
        <a:xfrm>
          <a:off x="4874798" y="3236352"/>
          <a:ext cx="1155468" cy="1155468"/>
        </a:xfrm>
        <a:prstGeom prst="ellipse">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5044012" y="3405566"/>
        <a:ext cx="817040" cy="817040"/>
      </dsp:txXfrm>
    </dsp:sp>
    <dsp:sp modelId="{E708A269-6F71-41A5-9943-DE219A06402F}">
      <dsp:nvSpPr>
        <dsp:cNvPr id="0" name=""/>
        <dsp:cNvSpPr/>
      </dsp:nvSpPr>
      <dsp:spPr>
        <a:xfrm rot="10800000">
          <a:off x="4528578" y="2000561"/>
          <a:ext cx="244662" cy="39285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4601977" y="2079133"/>
        <a:ext cx="171263" cy="235715"/>
      </dsp:txXfrm>
    </dsp:sp>
    <dsp:sp modelId="{E66BEC59-C590-45AA-88D5-C3D64246DEBB}">
      <dsp:nvSpPr>
        <dsp:cNvPr id="0" name=""/>
        <dsp:cNvSpPr/>
      </dsp:nvSpPr>
      <dsp:spPr>
        <a:xfrm>
          <a:off x="3257702" y="1619256"/>
          <a:ext cx="1155468" cy="1155468"/>
        </a:xfrm>
        <a:prstGeom prst="ellipse">
          <a:avLst/>
        </a:prstGeom>
        <a:solidFill>
          <a:schemeClr val="lt1">
            <a:hueOff val="0"/>
            <a:satOff val="0"/>
            <a:lumOff val="0"/>
            <a:alphaOff val="0"/>
          </a:schemeClr>
        </a:solidFill>
        <a:ln w="19050" cap="flat" cmpd="sng" algn="ctr">
          <a:solidFill>
            <a:schemeClr val="accent5">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US" sz="1800" kern="1200" dirty="0"/>
        </a:p>
      </dsp:txBody>
      <dsp:txXfrm>
        <a:off x="3426916" y="1788470"/>
        <a:ext cx="817040" cy="817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E3C44-E664-F34D-A6FF-5157860A8B04}">
      <dsp:nvSpPr>
        <dsp:cNvPr id="0" name=""/>
        <dsp:cNvSpPr/>
      </dsp:nvSpPr>
      <dsp:spPr>
        <a:xfrm>
          <a:off x="5248400" y="2437102"/>
          <a:ext cx="1695198" cy="1695198"/>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Eating at School</a:t>
          </a:r>
        </a:p>
      </dsp:txBody>
      <dsp:txXfrm>
        <a:off x="5496656" y="2685358"/>
        <a:ext cx="1198686" cy="1198686"/>
      </dsp:txXfrm>
    </dsp:sp>
    <dsp:sp modelId="{44A30999-F563-BD4F-B086-031B8D775295}">
      <dsp:nvSpPr>
        <dsp:cNvPr id="0" name=""/>
        <dsp:cNvSpPr/>
      </dsp:nvSpPr>
      <dsp:spPr>
        <a:xfrm rot="16200000">
          <a:off x="5816029" y="1636519"/>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900020" y="1835783"/>
        <a:ext cx="391958" cy="345821"/>
      </dsp:txXfrm>
    </dsp:sp>
    <dsp:sp modelId="{E6AA266B-C523-4245-82A6-85F63330CE8E}">
      <dsp:nvSpPr>
        <dsp:cNvPr id="0" name=""/>
        <dsp:cNvSpPr/>
      </dsp:nvSpPr>
      <dsp:spPr>
        <a:xfrm>
          <a:off x="5417920" y="24451"/>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Time</a:t>
          </a:r>
        </a:p>
      </dsp:txBody>
      <dsp:txXfrm>
        <a:off x="5616525" y="223056"/>
        <a:ext cx="958949" cy="958949"/>
      </dsp:txXfrm>
    </dsp:sp>
    <dsp:sp modelId="{13E2B6F8-62C8-AE4E-B09E-6044F6EBA3EC}">
      <dsp:nvSpPr>
        <dsp:cNvPr id="0" name=""/>
        <dsp:cNvSpPr/>
      </dsp:nvSpPr>
      <dsp:spPr>
        <a:xfrm rot="18600000">
          <a:off x="6690219" y="1954698"/>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720222" y="2134312"/>
        <a:ext cx="391958" cy="345821"/>
      </dsp:txXfrm>
    </dsp:sp>
    <dsp:sp modelId="{84EF0668-8270-C345-870E-0B916E506EEF}">
      <dsp:nvSpPr>
        <dsp:cNvPr id="0" name=""/>
        <dsp:cNvSpPr/>
      </dsp:nvSpPr>
      <dsp:spPr>
        <a:xfrm>
          <a:off x="7077707" y="628564"/>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Who I sit with </a:t>
          </a:r>
        </a:p>
      </dsp:txBody>
      <dsp:txXfrm>
        <a:off x="7276312" y="827169"/>
        <a:ext cx="958949" cy="958949"/>
      </dsp:txXfrm>
    </dsp:sp>
    <dsp:sp modelId="{3F65C392-684E-2041-9377-3C67FC1042F1}">
      <dsp:nvSpPr>
        <dsp:cNvPr id="0" name=""/>
        <dsp:cNvSpPr/>
      </dsp:nvSpPr>
      <dsp:spPr>
        <a:xfrm rot="21000000">
          <a:off x="7155366" y="2760356"/>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156642" y="2890214"/>
        <a:ext cx="391958" cy="345821"/>
      </dsp:txXfrm>
    </dsp:sp>
    <dsp:sp modelId="{2796FE3B-EDA2-F345-99D8-A90021EBF32E}">
      <dsp:nvSpPr>
        <dsp:cNvPr id="0" name=""/>
        <dsp:cNvSpPr/>
      </dsp:nvSpPr>
      <dsp:spPr>
        <a:xfrm>
          <a:off x="7960861" y="2158232"/>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If I eat alone or in a group </a:t>
          </a:r>
        </a:p>
      </dsp:txBody>
      <dsp:txXfrm>
        <a:off x="8159466" y="2356837"/>
        <a:ext cx="958949" cy="958949"/>
      </dsp:txXfrm>
    </dsp:sp>
    <dsp:sp modelId="{DFBC99D8-CF12-DF46-A636-A2751E8870C0}">
      <dsp:nvSpPr>
        <dsp:cNvPr id="0" name=""/>
        <dsp:cNvSpPr/>
      </dsp:nvSpPr>
      <dsp:spPr>
        <a:xfrm rot="1800000">
          <a:off x="6993822" y="3676516"/>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005075" y="3749794"/>
        <a:ext cx="391958" cy="345821"/>
      </dsp:txXfrm>
    </dsp:sp>
    <dsp:sp modelId="{139D30F6-20B2-6F4E-9B2E-641BA0387DAD}">
      <dsp:nvSpPr>
        <dsp:cNvPr id="0" name=""/>
        <dsp:cNvSpPr/>
      </dsp:nvSpPr>
      <dsp:spPr>
        <a:xfrm>
          <a:off x="7654145" y="3897707"/>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Didn’t bring a lunch</a:t>
          </a:r>
        </a:p>
      </dsp:txBody>
      <dsp:txXfrm>
        <a:off x="7852750" y="4096312"/>
        <a:ext cx="958949" cy="958949"/>
      </dsp:txXfrm>
    </dsp:sp>
    <dsp:sp modelId="{F856F5B6-ADAA-F44F-B07A-DF95E4F2F3B4}">
      <dsp:nvSpPr>
        <dsp:cNvPr id="0" name=""/>
        <dsp:cNvSpPr/>
      </dsp:nvSpPr>
      <dsp:spPr>
        <a:xfrm rot="4200000">
          <a:off x="6281176" y="4274497"/>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336440" y="4310844"/>
        <a:ext cx="391958" cy="345821"/>
      </dsp:txXfrm>
    </dsp:sp>
    <dsp:sp modelId="{61AE00ED-604E-0641-B32B-0165428EB67F}">
      <dsp:nvSpPr>
        <dsp:cNvPr id="0" name=""/>
        <dsp:cNvSpPr/>
      </dsp:nvSpPr>
      <dsp:spPr>
        <a:xfrm>
          <a:off x="6301074" y="5033068"/>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Don't have money for a lunch</a:t>
          </a:r>
        </a:p>
      </dsp:txBody>
      <dsp:txXfrm>
        <a:off x="6499679" y="5231673"/>
        <a:ext cx="958949" cy="958949"/>
      </dsp:txXfrm>
    </dsp:sp>
    <dsp:sp modelId="{033C8F19-D50F-7A43-A5F4-C2F44A196110}">
      <dsp:nvSpPr>
        <dsp:cNvPr id="0" name=""/>
        <dsp:cNvSpPr/>
      </dsp:nvSpPr>
      <dsp:spPr>
        <a:xfrm rot="6600000">
          <a:off x="5350883" y="4274497"/>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5463601" y="4310844"/>
        <a:ext cx="391958" cy="345821"/>
      </dsp:txXfrm>
    </dsp:sp>
    <dsp:sp modelId="{9DB6C6D3-1131-1C46-838B-F3901C92ABFB}">
      <dsp:nvSpPr>
        <dsp:cNvPr id="0" name=""/>
        <dsp:cNvSpPr/>
      </dsp:nvSpPr>
      <dsp:spPr>
        <a:xfrm>
          <a:off x="4534766" y="5033068"/>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I'm on a diet</a:t>
          </a:r>
        </a:p>
      </dsp:txBody>
      <dsp:txXfrm>
        <a:off x="4733371" y="5231673"/>
        <a:ext cx="958949" cy="958949"/>
      </dsp:txXfrm>
    </dsp:sp>
    <dsp:sp modelId="{03916380-590F-5040-BF18-EE807B2FAF58}">
      <dsp:nvSpPr>
        <dsp:cNvPr id="0" name=""/>
        <dsp:cNvSpPr/>
      </dsp:nvSpPr>
      <dsp:spPr>
        <a:xfrm rot="9000000">
          <a:off x="4638237" y="3676516"/>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794966" y="3749794"/>
        <a:ext cx="391958" cy="345821"/>
      </dsp:txXfrm>
    </dsp:sp>
    <dsp:sp modelId="{9CC9EBE8-CF1A-F648-85A9-2CEFF976A0DB}">
      <dsp:nvSpPr>
        <dsp:cNvPr id="0" name=""/>
        <dsp:cNvSpPr/>
      </dsp:nvSpPr>
      <dsp:spPr>
        <a:xfrm>
          <a:off x="3181695" y="3897707"/>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I'm allergic to everything</a:t>
          </a:r>
        </a:p>
      </dsp:txBody>
      <dsp:txXfrm>
        <a:off x="3380300" y="4096312"/>
        <a:ext cx="958949" cy="958949"/>
      </dsp:txXfrm>
    </dsp:sp>
    <dsp:sp modelId="{C9306BC4-C4DC-7F45-B52B-67FF2EFDC25B}">
      <dsp:nvSpPr>
        <dsp:cNvPr id="0" name=""/>
        <dsp:cNvSpPr/>
      </dsp:nvSpPr>
      <dsp:spPr>
        <a:xfrm rot="11400000">
          <a:off x="4476693" y="2760356"/>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643399" y="2890214"/>
        <a:ext cx="391958" cy="345821"/>
      </dsp:txXfrm>
    </dsp:sp>
    <dsp:sp modelId="{96FF9172-4E3C-534B-8AA5-CBF3F7B2443E}">
      <dsp:nvSpPr>
        <dsp:cNvPr id="0" name=""/>
        <dsp:cNvSpPr/>
      </dsp:nvSpPr>
      <dsp:spPr>
        <a:xfrm>
          <a:off x="2874978" y="2158232"/>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My peers will judge me</a:t>
          </a:r>
        </a:p>
      </dsp:txBody>
      <dsp:txXfrm>
        <a:off x="3073583" y="2356837"/>
        <a:ext cx="958949" cy="958949"/>
      </dsp:txXfrm>
    </dsp:sp>
    <dsp:sp modelId="{410276A0-E6CB-2B4B-9185-C68DE75F2186}">
      <dsp:nvSpPr>
        <dsp:cNvPr id="0" name=""/>
        <dsp:cNvSpPr/>
      </dsp:nvSpPr>
      <dsp:spPr>
        <a:xfrm rot="13800000">
          <a:off x="4941839" y="1954698"/>
          <a:ext cx="559940" cy="5763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5079818" y="2134312"/>
        <a:ext cx="391958" cy="345821"/>
      </dsp:txXfrm>
    </dsp:sp>
    <dsp:sp modelId="{60846081-2029-6E48-BBA0-CA21D31BEAF1}">
      <dsp:nvSpPr>
        <dsp:cNvPr id="0" name=""/>
        <dsp:cNvSpPr/>
      </dsp:nvSpPr>
      <dsp:spPr>
        <a:xfrm>
          <a:off x="3758133" y="628564"/>
          <a:ext cx="1356159" cy="1356159"/>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Even if I have money, I can’t buy anything</a:t>
          </a:r>
        </a:p>
      </dsp:txBody>
      <dsp:txXfrm>
        <a:off x="3956738" y="827169"/>
        <a:ext cx="958949" cy="958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39076-2ABE-46AA-82B4-F87B920B8832}">
      <dsp:nvSpPr>
        <dsp:cNvPr id="0" name=""/>
        <dsp:cNvSpPr/>
      </dsp:nvSpPr>
      <dsp:spPr>
        <a:xfrm>
          <a:off x="706" y="140708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A change in seating location for specific individuals</a:t>
          </a:r>
        </a:p>
      </dsp:txBody>
      <dsp:txXfrm>
        <a:off x="706" y="1407088"/>
        <a:ext cx="3074323" cy="1537161"/>
      </dsp:txXfrm>
    </dsp:sp>
    <dsp:sp modelId="{82811516-BCE1-4821-9E8F-0AE7CBAF2926}">
      <dsp:nvSpPr>
        <dsp:cNvPr id="0" name=""/>
        <dsp:cNvSpPr/>
      </dsp:nvSpPr>
      <dsp:spPr>
        <a:xfrm>
          <a:off x="3720638" y="140708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Moving away from things that are distracting</a:t>
          </a:r>
        </a:p>
      </dsp:txBody>
      <dsp:txXfrm>
        <a:off x="3720638" y="1407088"/>
        <a:ext cx="3074323" cy="1537161"/>
      </dsp:txXfrm>
    </dsp:sp>
    <dsp:sp modelId="{86350B60-D156-40E8-9619-0ED0B813031A}">
      <dsp:nvSpPr>
        <dsp:cNvPr id="0" name=""/>
        <dsp:cNvSpPr/>
      </dsp:nvSpPr>
      <dsp:spPr>
        <a:xfrm>
          <a:off x="7440570" y="1407088"/>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Finding the best things to help you be successful in class</a:t>
          </a:r>
        </a:p>
      </dsp:txBody>
      <dsp:txXfrm>
        <a:off x="7440570" y="1407088"/>
        <a:ext cx="3074323" cy="153716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F67ECC-2CC6-1A46-B35C-49242A91BFD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93590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67ECC-2CC6-1A46-B35C-49242A91BFD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10695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67ECC-2CC6-1A46-B35C-49242A91BFD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344119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67ECC-2CC6-1A46-B35C-49242A91BFD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178274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67ECC-2CC6-1A46-B35C-49242A91BFD1}"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121290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F67ECC-2CC6-1A46-B35C-49242A91BFD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228247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67ECC-2CC6-1A46-B35C-49242A91BFD1}"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2920155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F67ECC-2CC6-1A46-B35C-49242A91BFD1}"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127111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67ECC-2CC6-1A46-B35C-49242A91BFD1}"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59583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67ECC-2CC6-1A46-B35C-49242A91BFD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4160183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67ECC-2CC6-1A46-B35C-49242A91BFD1}"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0976C-AE6D-EC4E-BB2A-C3B32464984F}" type="slidenum">
              <a:rPr lang="en-US" smtClean="0"/>
              <a:t>‹#›</a:t>
            </a:fld>
            <a:endParaRPr lang="en-US"/>
          </a:p>
        </p:txBody>
      </p:sp>
    </p:spTree>
    <p:extLst>
      <p:ext uri="{BB962C8B-B14F-4D97-AF65-F5344CB8AC3E}">
        <p14:creationId xmlns:p14="http://schemas.microsoft.com/office/powerpoint/2010/main" val="109825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67ECC-2CC6-1A46-B35C-49242A91BFD1}" type="datetimeFigureOut">
              <a:rPr lang="en-US" smtClean="0"/>
              <a:t>8/17/2020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0976C-AE6D-EC4E-BB2A-C3B32464984F}" type="slidenum">
              <a:rPr lang="en-US" smtClean="0"/>
              <a:t>‹#›</a:t>
            </a:fld>
            <a:endParaRPr lang="en-US"/>
          </a:p>
        </p:txBody>
      </p:sp>
    </p:spTree>
    <p:extLst>
      <p:ext uri="{BB962C8B-B14F-4D97-AF65-F5344CB8AC3E}">
        <p14:creationId xmlns:p14="http://schemas.microsoft.com/office/powerpoint/2010/main" val="42050631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HEYnJ7mxy7Y" TargetMode="External"/><Relationship Id="rId2" Type="http://schemas.openxmlformats.org/officeDocument/2006/relationships/hyperlink" Target="https://www.youtube.com/watch?v=6p_yaNFSYao" TargetMode="External"/><Relationship Id="rId1" Type="http://schemas.openxmlformats.org/officeDocument/2006/relationships/slideLayout" Target="../slideLayouts/slideLayout2.xml"/><Relationship Id="rId4" Type="http://schemas.openxmlformats.org/officeDocument/2006/relationships/hyperlink" Target="https://www.youtube.com/watch?v=obYJRmgrqO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verywellmind.com/mindfulness-meditation-88369" TargetMode="External"/><Relationship Id="rId2" Type="http://schemas.openxmlformats.org/officeDocument/2006/relationships/hyperlink" Target="https://alignedandwell.com/white-light-meditation/" TargetMode="External"/><Relationship Id="rId1" Type="http://schemas.openxmlformats.org/officeDocument/2006/relationships/slideLayout" Target="../slideLayouts/slideLayout2.xml"/><Relationship Id="rId5" Type="http://schemas.openxmlformats.org/officeDocument/2006/relationships/hyperlink" Target="https://www.teacherspayteachers.com/Product/Mindfulness-Guided-Meditation-Scripts-For-Self-Regulation-2265062" TargetMode="External"/><Relationship Id="rId4" Type="http://schemas.openxmlformats.org/officeDocument/2006/relationships/hyperlink" Target="https://www.youtube.com/watch?v=7CBfCW67xT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5AB83C82-30AD-4DF2-A9AD-CE1547FDED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1547E83-A963-8E4B-9DD4-031FBA70D02C}"/>
              </a:ext>
            </a:extLst>
          </p:cNvPr>
          <p:cNvSpPr>
            <a:spLocks noGrp="1"/>
          </p:cNvSpPr>
          <p:nvPr>
            <p:ph type="ctrTitle"/>
          </p:nvPr>
        </p:nvSpPr>
        <p:spPr>
          <a:xfrm>
            <a:off x="3315031" y="1380754"/>
            <a:ext cx="5561938" cy="2513516"/>
          </a:xfrm>
        </p:spPr>
        <p:txBody>
          <a:bodyPr>
            <a:normAutofit/>
          </a:bodyPr>
          <a:lstStyle/>
          <a:p>
            <a:r>
              <a:rPr lang="en-US">
                <a:solidFill>
                  <a:srgbClr val="FFFFFF"/>
                </a:solidFill>
              </a:rPr>
              <a:t>Mindfulness and Meditation</a:t>
            </a:r>
          </a:p>
        </p:txBody>
      </p:sp>
      <p:sp>
        <p:nvSpPr>
          <p:cNvPr id="52" name="Arc 5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Oval 5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6647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07DE4B-1FFD-4FDE-9F38-69F8C7B13D6A}"/>
              </a:ext>
            </a:extLst>
          </p:cNvPr>
          <p:cNvSpPr>
            <a:spLocks noGrp="1"/>
          </p:cNvSpPr>
          <p:nvPr>
            <p:ph type="title"/>
          </p:nvPr>
        </p:nvSpPr>
        <p:spPr>
          <a:xfrm>
            <a:off x="643467" y="321734"/>
            <a:ext cx="10905066" cy="1135737"/>
          </a:xfrm>
        </p:spPr>
        <p:txBody>
          <a:bodyPr>
            <a:normAutofit/>
          </a:bodyPr>
          <a:lstStyle/>
          <a:p>
            <a:r>
              <a:rPr lang="en-US" sz="3600" b="1">
                <a:latin typeface="Catamaran"/>
              </a:rPr>
              <a:t>Technique #1 – healing light meditation</a:t>
            </a:r>
            <a:br>
              <a:rPr lang="en-US" sz="3600" b="1">
                <a:latin typeface="Catamaran"/>
              </a:rPr>
            </a:br>
            <a:endParaRPr lang="en-CA" sz="3600"/>
          </a:p>
        </p:txBody>
      </p:sp>
      <p:sp>
        <p:nvSpPr>
          <p:cNvPr id="3" name="Content Placeholder 2">
            <a:extLst>
              <a:ext uri="{FF2B5EF4-FFF2-40B4-BE49-F238E27FC236}">
                <a16:creationId xmlns:a16="http://schemas.microsoft.com/office/drawing/2014/main" id="{482766B0-7829-4C21-A027-FADCC1C8496D}"/>
              </a:ext>
            </a:extLst>
          </p:cNvPr>
          <p:cNvSpPr>
            <a:spLocks noGrp="1"/>
          </p:cNvSpPr>
          <p:nvPr>
            <p:ph idx="1"/>
          </p:nvPr>
        </p:nvSpPr>
        <p:spPr>
          <a:xfrm>
            <a:off x="643467" y="1782981"/>
            <a:ext cx="10905066" cy="4393982"/>
          </a:xfrm>
        </p:spPr>
        <p:txBody>
          <a:bodyPr>
            <a:normAutofit/>
          </a:bodyPr>
          <a:lstStyle/>
          <a:p>
            <a:pPr marL="536575" indent="-536575" fontAlgn="base">
              <a:buFont typeface="+mj-lt"/>
              <a:buAutoNum type="arabicPeriod"/>
            </a:pPr>
            <a:r>
              <a:rPr lang="en-US" sz="2000" b="0" i="0">
                <a:effectLst/>
                <a:latin typeface="Catamaran"/>
              </a:rPr>
              <a:t>The practice is best done seated.</a:t>
            </a:r>
          </a:p>
          <a:p>
            <a:pPr marL="536575" indent="-536575" fontAlgn="base">
              <a:buFont typeface="+mj-lt"/>
              <a:buAutoNum type="arabicPeriod"/>
            </a:pPr>
            <a:r>
              <a:rPr lang="en-US" sz="2000" b="0" i="0">
                <a:effectLst/>
                <a:latin typeface="Catamaran"/>
              </a:rPr>
              <a:t>Take a handful of deep, calming breaths. Let each exhalation be a “letting go” of any bodily tension.</a:t>
            </a:r>
          </a:p>
          <a:p>
            <a:pPr marL="536575" indent="-536575" fontAlgn="base">
              <a:buFont typeface="+mj-lt"/>
              <a:buAutoNum type="arabicPeriod"/>
            </a:pPr>
            <a:r>
              <a:rPr lang="en-US" sz="2000" b="0" i="0">
                <a:effectLst/>
                <a:latin typeface="Catamaran"/>
              </a:rPr>
              <a:t>Imagine a small point of white light at your solar plexus (about two inches above your navel aka belly button). It represents pure, rejuvenating energy.</a:t>
            </a:r>
          </a:p>
          <a:p>
            <a:pPr marL="536575" indent="-536575" fontAlgn="base">
              <a:buFont typeface="+mj-lt"/>
              <a:buAutoNum type="arabicPeriod"/>
            </a:pPr>
            <a:r>
              <a:rPr lang="en-US" sz="2000" b="0" i="0">
                <a:effectLst/>
                <a:latin typeface="Catamaran"/>
              </a:rPr>
              <a:t>At a pace that suits you, imagine the light gently expanding with each inhalation, grow brighter as it does so.</a:t>
            </a:r>
          </a:p>
          <a:p>
            <a:pPr marL="536575" indent="-536575" fontAlgn="base">
              <a:buFont typeface="+mj-lt"/>
              <a:buAutoNum type="arabicPeriod"/>
            </a:pPr>
            <a:r>
              <a:rPr lang="en-US" sz="2000" b="0" i="0">
                <a:effectLst/>
                <a:latin typeface="Catamaran"/>
              </a:rPr>
              <a:t>Continue until the light fills your whole body. Then allow it to expand beyond the borders of your body to emanate out in all directions.</a:t>
            </a:r>
          </a:p>
          <a:p>
            <a:pPr marL="536575" indent="-536575" fontAlgn="base">
              <a:buFont typeface="+mj-lt"/>
              <a:buAutoNum type="arabicPeriod"/>
            </a:pPr>
            <a:r>
              <a:rPr lang="en-US" sz="2000" b="0" i="0">
                <a:effectLst/>
                <a:latin typeface="Catamaran"/>
              </a:rPr>
              <a:t>Dwell in the presence of this healing light for as long as you wish (set time limit)</a:t>
            </a:r>
          </a:p>
          <a:p>
            <a:pPr marL="536575" indent="-536575" fontAlgn="base">
              <a:buFont typeface="+mj-lt"/>
              <a:buAutoNum type="arabicPeriod"/>
            </a:pPr>
            <a:r>
              <a:rPr lang="en-US" sz="2000" b="0" i="0">
                <a:effectLst/>
                <a:latin typeface="Catamaran"/>
              </a:rPr>
              <a:t>If you have been feeling particularly strained, you may wish to visualize the light clearing away these negative feelings in your body.</a:t>
            </a:r>
          </a:p>
          <a:p>
            <a:endParaRPr lang="en-CA"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69171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0AE687-0BD9-48F7-B31B-DC8D82BF7091}"/>
              </a:ext>
            </a:extLst>
          </p:cNvPr>
          <p:cNvSpPr>
            <a:spLocks noGrp="1"/>
          </p:cNvSpPr>
          <p:nvPr>
            <p:ph type="title"/>
          </p:nvPr>
        </p:nvSpPr>
        <p:spPr>
          <a:xfrm>
            <a:off x="643467" y="321734"/>
            <a:ext cx="10905066" cy="1135737"/>
          </a:xfrm>
        </p:spPr>
        <p:txBody>
          <a:bodyPr>
            <a:normAutofit/>
          </a:bodyPr>
          <a:lstStyle/>
          <a:p>
            <a:r>
              <a:rPr lang="en-US" sz="3600" b="1">
                <a:latin typeface="Catamaran"/>
              </a:rPr>
              <a:t>Technique #2 – healing light meditation</a:t>
            </a:r>
            <a:endParaRPr lang="en-CA" sz="3600"/>
          </a:p>
        </p:txBody>
      </p:sp>
      <p:sp>
        <p:nvSpPr>
          <p:cNvPr id="3" name="Content Placeholder 2">
            <a:extLst>
              <a:ext uri="{FF2B5EF4-FFF2-40B4-BE49-F238E27FC236}">
                <a16:creationId xmlns:a16="http://schemas.microsoft.com/office/drawing/2014/main" id="{C33C623F-6235-4061-A0E7-15D8FA688265}"/>
              </a:ext>
            </a:extLst>
          </p:cNvPr>
          <p:cNvSpPr>
            <a:spLocks noGrp="1"/>
          </p:cNvSpPr>
          <p:nvPr>
            <p:ph idx="1"/>
          </p:nvPr>
        </p:nvSpPr>
        <p:spPr>
          <a:xfrm>
            <a:off x="643467" y="1782981"/>
            <a:ext cx="10905066" cy="4393982"/>
          </a:xfrm>
        </p:spPr>
        <p:txBody>
          <a:bodyPr>
            <a:normAutofit/>
          </a:bodyPr>
          <a:lstStyle/>
          <a:p>
            <a:pPr marL="536575" indent="-536575" fontAlgn="base">
              <a:buFont typeface="+mj-lt"/>
              <a:buAutoNum type="arabicPeriod"/>
            </a:pPr>
            <a:r>
              <a:rPr lang="en-US" sz="2000" b="0" i="0">
                <a:effectLst/>
                <a:latin typeface="Catamaran"/>
              </a:rPr>
              <a:t>This practice can be done either lying down or sitting.</a:t>
            </a:r>
          </a:p>
          <a:p>
            <a:pPr marL="536575" indent="-536575" fontAlgn="base">
              <a:buFont typeface="+mj-lt"/>
              <a:buAutoNum type="arabicPeriod"/>
            </a:pPr>
            <a:r>
              <a:rPr lang="en-US" sz="2000" b="0" i="0">
                <a:effectLst/>
                <a:latin typeface="Catamaran"/>
              </a:rPr>
              <a:t>On your next inhalation, imagine that a gentle stream of white light is flowing into the base of your spine, following its path up your back and into and out of the top of your head.</a:t>
            </a:r>
          </a:p>
          <a:p>
            <a:pPr marL="536575" indent="-536575" fontAlgn="base">
              <a:buFont typeface="+mj-lt"/>
              <a:buAutoNum type="arabicPeriod"/>
            </a:pPr>
            <a:r>
              <a:rPr lang="en-US" sz="2000" b="0" i="0">
                <a:effectLst/>
                <a:latin typeface="Catamaran"/>
              </a:rPr>
              <a:t>On the exhalation imagine this white light beginning at your head, down your spine, and out of your body at the base.</a:t>
            </a:r>
          </a:p>
          <a:p>
            <a:pPr marL="536575" indent="-536575" fontAlgn="base">
              <a:buFont typeface="+mj-lt"/>
              <a:buAutoNum type="arabicPeriod"/>
            </a:pPr>
            <a:r>
              <a:rPr lang="en-US" sz="2000" b="0" i="0">
                <a:effectLst/>
                <a:latin typeface="Catamaran"/>
              </a:rPr>
              <a:t>Visualize it as cleaning the body of any impurities (negative thoughts and emotions) as it flows up and down.</a:t>
            </a:r>
          </a:p>
          <a:p>
            <a:pPr marL="536575" indent="-536575" fontAlgn="base">
              <a:buFont typeface="+mj-lt"/>
              <a:buAutoNum type="arabicPeriod"/>
            </a:pPr>
            <a:r>
              <a:rPr lang="en-US" sz="2000" b="0" i="0">
                <a:effectLst/>
                <a:latin typeface="Catamaran"/>
              </a:rPr>
              <a:t>You may wish to simply focus on the sensations instead of visualizing white light. </a:t>
            </a:r>
            <a:endParaRPr lang="en-CA"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7265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0AE687-0BD9-48F7-B31B-DC8D82BF7091}"/>
              </a:ext>
            </a:extLst>
          </p:cNvPr>
          <p:cNvSpPr>
            <a:spLocks noGrp="1"/>
          </p:cNvSpPr>
          <p:nvPr>
            <p:ph type="title"/>
          </p:nvPr>
        </p:nvSpPr>
        <p:spPr>
          <a:xfrm>
            <a:off x="643467" y="321734"/>
            <a:ext cx="10905066" cy="1135737"/>
          </a:xfrm>
        </p:spPr>
        <p:txBody>
          <a:bodyPr>
            <a:normAutofit/>
          </a:bodyPr>
          <a:lstStyle/>
          <a:p>
            <a:r>
              <a:rPr lang="en-US" sz="3600" b="1">
                <a:latin typeface="Catamaran"/>
              </a:rPr>
              <a:t>Technique #3 – Positive Mantra Meditation</a:t>
            </a:r>
            <a:endParaRPr lang="en-CA" sz="3600"/>
          </a:p>
        </p:txBody>
      </p:sp>
      <p:sp>
        <p:nvSpPr>
          <p:cNvPr id="3" name="Content Placeholder 2">
            <a:extLst>
              <a:ext uri="{FF2B5EF4-FFF2-40B4-BE49-F238E27FC236}">
                <a16:creationId xmlns:a16="http://schemas.microsoft.com/office/drawing/2014/main" id="{C33C623F-6235-4061-A0E7-15D8FA688265}"/>
              </a:ext>
            </a:extLst>
          </p:cNvPr>
          <p:cNvSpPr>
            <a:spLocks noGrp="1"/>
          </p:cNvSpPr>
          <p:nvPr>
            <p:ph idx="1"/>
          </p:nvPr>
        </p:nvSpPr>
        <p:spPr>
          <a:xfrm>
            <a:off x="643467" y="1782981"/>
            <a:ext cx="10905066" cy="4393982"/>
          </a:xfrm>
        </p:spPr>
        <p:txBody>
          <a:bodyPr>
            <a:normAutofit/>
          </a:bodyPr>
          <a:lstStyle/>
          <a:p>
            <a:pPr marL="536575" indent="-536575" fontAlgn="base">
              <a:buFont typeface="+mj-lt"/>
              <a:buAutoNum type="arabicPeriod"/>
            </a:pPr>
            <a:r>
              <a:rPr lang="en-US" sz="2000" b="0" i="0">
                <a:effectLst/>
                <a:latin typeface="Catamaran"/>
              </a:rPr>
              <a:t>This practice can be done seated.</a:t>
            </a:r>
          </a:p>
          <a:p>
            <a:pPr marL="536575" indent="-536575" fontAlgn="base">
              <a:buFont typeface="+mj-lt"/>
              <a:buAutoNum type="arabicPeriod"/>
            </a:pPr>
            <a:endParaRPr lang="en-US" sz="2000" b="0" i="0">
              <a:effectLst/>
              <a:latin typeface="Catamaran"/>
            </a:endParaRPr>
          </a:p>
          <a:p>
            <a:pPr marL="536575" indent="-536575" fontAlgn="base">
              <a:buFont typeface="+mj-lt"/>
              <a:buAutoNum type="arabicPeriod"/>
            </a:pPr>
            <a:r>
              <a:rPr lang="en-US" sz="2000" b="0" i="0">
                <a:effectLst/>
                <a:latin typeface="Catamaran"/>
              </a:rPr>
              <a:t>In this technique students repeat out loud or in their mind the following Mantra</a:t>
            </a:r>
          </a:p>
          <a:p>
            <a:pPr marL="993775" lvl="1" indent="-536575" fontAlgn="base">
              <a:buFont typeface="+mj-lt"/>
              <a:buAutoNum type="alphaLcPeriod"/>
            </a:pPr>
            <a:r>
              <a:rPr lang="en-US" sz="2000">
                <a:latin typeface="Catamaran"/>
              </a:rPr>
              <a:t>I am present</a:t>
            </a:r>
          </a:p>
          <a:p>
            <a:pPr marL="993775" lvl="1" indent="-536575" fontAlgn="base">
              <a:buFont typeface="+mj-lt"/>
              <a:buAutoNum type="alphaLcPeriod"/>
            </a:pPr>
            <a:r>
              <a:rPr lang="en-US" sz="2000" b="0" i="0">
                <a:effectLst/>
                <a:latin typeface="Catamaran"/>
              </a:rPr>
              <a:t>I am capable</a:t>
            </a:r>
          </a:p>
          <a:p>
            <a:pPr marL="993775" lvl="1" indent="-536575" fontAlgn="base">
              <a:buFont typeface="+mj-lt"/>
              <a:buAutoNum type="alphaLcPeriod"/>
            </a:pPr>
            <a:r>
              <a:rPr lang="en-US" sz="2000">
                <a:latin typeface="Catamaran"/>
              </a:rPr>
              <a:t>I can succeed</a:t>
            </a:r>
          </a:p>
          <a:p>
            <a:pPr marL="993775" lvl="1" indent="-536575" fontAlgn="base">
              <a:buFont typeface="+mj-lt"/>
              <a:buAutoNum type="alphaLcPeriod"/>
            </a:pPr>
            <a:endParaRPr lang="en-US" sz="2000">
              <a:latin typeface="Catamaran"/>
            </a:endParaRPr>
          </a:p>
          <a:p>
            <a:pPr marL="536575" indent="-536575" fontAlgn="base">
              <a:buFont typeface="+mj-lt"/>
              <a:buAutoNum type="arabicPeriod"/>
            </a:pPr>
            <a:r>
              <a:rPr lang="en-US" sz="2000">
                <a:latin typeface="Catamaran"/>
              </a:rPr>
              <a:t>The mantra can be repeated many times (20 to 30 times).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3098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4A20AE-1450-4A0A-B645-A77446F5F16E}"/>
              </a:ext>
            </a:extLst>
          </p:cNvPr>
          <p:cNvSpPr>
            <a:spLocks noGrp="1"/>
          </p:cNvSpPr>
          <p:nvPr>
            <p:ph type="title"/>
          </p:nvPr>
        </p:nvSpPr>
        <p:spPr>
          <a:xfrm>
            <a:off x="643467" y="321734"/>
            <a:ext cx="10905066" cy="1135737"/>
          </a:xfrm>
        </p:spPr>
        <p:txBody>
          <a:bodyPr>
            <a:normAutofit/>
          </a:bodyPr>
          <a:lstStyle/>
          <a:p>
            <a:r>
              <a:rPr lang="en-US" sz="3600"/>
              <a:t>Technique #4: Your Favorite Place</a:t>
            </a:r>
            <a:endParaRPr lang="en-CA" sz="3600"/>
          </a:p>
        </p:txBody>
      </p:sp>
      <p:sp>
        <p:nvSpPr>
          <p:cNvPr id="3" name="Content Placeholder 2">
            <a:extLst>
              <a:ext uri="{FF2B5EF4-FFF2-40B4-BE49-F238E27FC236}">
                <a16:creationId xmlns:a16="http://schemas.microsoft.com/office/drawing/2014/main" id="{3CA6077A-0FD1-48FD-966A-833C76604440}"/>
              </a:ext>
            </a:extLst>
          </p:cNvPr>
          <p:cNvSpPr>
            <a:spLocks noGrp="1"/>
          </p:cNvSpPr>
          <p:nvPr>
            <p:ph idx="1"/>
          </p:nvPr>
        </p:nvSpPr>
        <p:spPr>
          <a:xfrm>
            <a:off x="643467" y="1782981"/>
            <a:ext cx="10905066" cy="4393982"/>
          </a:xfrm>
        </p:spPr>
        <p:txBody>
          <a:bodyPr>
            <a:normAutofit/>
          </a:bodyPr>
          <a:lstStyle/>
          <a:p>
            <a:r>
              <a:rPr lang="en-CA" sz="2000" dirty="0"/>
              <a:t>Today we are going to think about our favorite places. As we begin close your eyes and take a deep breath in through your nose and out through your mouth. As you continue breathing slowly, think of one of your favorite places to go . It can be anywhere outside, inside, near us or far away. It can be somewhere you have been a lot, or somewhere you have been only once. I want you to really focus on picturing it in your mind. What does it look like? What can you notice about it? Does it have any certain sounds? Is it a loud place or a quiet place? Do you notice any smells there? Try to think about everything you can notice. Now, focus on how this place makes you feel. Does it make you feel calm? Happy? Excited? Something else? Really think about this feeling. Continue to breathe slowly and focus on the feeling it is giving you. When you are finished, take a deep breath in through your nose and out through your mouth, and then slowly open your eyes.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31798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66BE0-A662-4C3B-9140-D74C99560C99}"/>
              </a:ext>
            </a:extLst>
          </p:cNvPr>
          <p:cNvSpPr>
            <a:spLocks noGrp="1"/>
          </p:cNvSpPr>
          <p:nvPr>
            <p:ph type="title"/>
          </p:nvPr>
        </p:nvSpPr>
        <p:spPr/>
        <p:txBody>
          <a:bodyPr/>
          <a:lstStyle/>
          <a:p>
            <a:r>
              <a:rPr lang="en-US" dirty="0"/>
              <a:t>Mindful Meditations Video Links</a:t>
            </a:r>
            <a:endParaRPr lang="en-CA" dirty="0"/>
          </a:p>
        </p:txBody>
      </p:sp>
      <p:sp>
        <p:nvSpPr>
          <p:cNvPr id="3" name="Content Placeholder 2">
            <a:extLst>
              <a:ext uri="{FF2B5EF4-FFF2-40B4-BE49-F238E27FC236}">
                <a16:creationId xmlns:a16="http://schemas.microsoft.com/office/drawing/2014/main" id="{C47D0987-DFCC-47C5-9610-912900FFBC52}"/>
              </a:ext>
            </a:extLst>
          </p:cNvPr>
          <p:cNvSpPr>
            <a:spLocks noGrp="1"/>
          </p:cNvSpPr>
          <p:nvPr>
            <p:ph idx="1"/>
          </p:nvPr>
        </p:nvSpPr>
        <p:spPr/>
        <p:txBody>
          <a:bodyPr/>
          <a:lstStyle/>
          <a:p>
            <a:r>
              <a:rPr lang="en-CA" b="0" i="0" dirty="0">
                <a:effectLst/>
                <a:latin typeface="Roboto"/>
              </a:rPr>
              <a:t>Mindfulness Meditation - Guided 10 Minutes - Honest Guys</a:t>
            </a:r>
          </a:p>
          <a:p>
            <a:pPr lvl="1"/>
            <a:r>
              <a:rPr lang="en-CA" dirty="0">
                <a:hlinkClick r:id="rId2"/>
              </a:rPr>
              <a:t>https://www.youtube.com/watch?v=6p_yaNFSYao</a:t>
            </a:r>
            <a:endParaRPr lang="en-CA" dirty="0"/>
          </a:p>
          <a:p>
            <a:pPr lvl="1"/>
            <a:endParaRPr lang="en-CA" b="0" i="0" dirty="0">
              <a:effectLst/>
              <a:latin typeface="Roboto"/>
            </a:endParaRPr>
          </a:p>
          <a:p>
            <a:r>
              <a:rPr lang="en-CA" b="0" i="0" dirty="0">
                <a:effectLst/>
                <a:latin typeface="Roboto"/>
              </a:rPr>
              <a:t>Short Guided Healing Meditation</a:t>
            </a:r>
          </a:p>
          <a:p>
            <a:pPr lvl="1"/>
            <a:r>
              <a:rPr lang="en-CA" dirty="0">
                <a:hlinkClick r:id="rId3"/>
              </a:rPr>
              <a:t>https://www.youtube.com/watch?v=HEYnJ7mxy7Y</a:t>
            </a:r>
            <a:endParaRPr lang="en-CA" dirty="0">
              <a:latin typeface="Roboto"/>
            </a:endParaRPr>
          </a:p>
          <a:p>
            <a:pPr lvl="1"/>
            <a:endParaRPr lang="en-CA" b="0" i="0" dirty="0">
              <a:effectLst/>
              <a:latin typeface="Roboto"/>
            </a:endParaRPr>
          </a:p>
          <a:p>
            <a:r>
              <a:rPr lang="en-US" b="0" i="0" dirty="0">
                <a:effectLst/>
                <a:latin typeface="Roboto"/>
              </a:rPr>
              <a:t>10 Minute Guided Body Scan Meditation from The Meditation Coach</a:t>
            </a:r>
          </a:p>
          <a:p>
            <a:pPr lvl="1"/>
            <a:r>
              <a:rPr lang="en-CA">
                <a:hlinkClick r:id="rId4"/>
              </a:rPr>
              <a:t>https://www.youtube.com/watch?v=obYJRmgrqOU</a:t>
            </a:r>
            <a:endParaRPr lang="en-CA" b="0" i="0" dirty="0">
              <a:effectLst/>
              <a:latin typeface="Roboto"/>
            </a:endParaRPr>
          </a:p>
          <a:p>
            <a:endParaRPr lang="en-CA" dirty="0"/>
          </a:p>
        </p:txBody>
      </p:sp>
    </p:spTree>
    <p:extLst>
      <p:ext uri="{BB962C8B-B14F-4D97-AF65-F5344CB8AC3E}">
        <p14:creationId xmlns:p14="http://schemas.microsoft.com/office/powerpoint/2010/main" val="2412114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F28936-14F2-4F5D-A107-8D54CF244C28}"/>
              </a:ext>
            </a:extLst>
          </p:cNvPr>
          <p:cNvSpPr>
            <a:spLocks noGrp="1"/>
          </p:cNvSpPr>
          <p:nvPr>
            <p:ph type="title"/>
          </p:nvPr>
        </p:nvSpPr>
        <p:spPr>
          <a:xfrm>
            <a:off x="686834" y="1153572"/>
            <a:ext cx="3200400" cy="4461163"/>
          </a:xfrm>
        </p:spPr>
        <p:txBody>
          <a:bodyPr>
            <a:normAutofit/>
          </a:bodyPr>
          <a:lstStyle/>
          <a:p>
            <a:r>
              <a:rPr lang="en-US">
                <a:solidFill>
                  <a:srgbClr val="FFFFFF"/>
                </a:solidFill>
              </a:rPr>
              <a:t>Mindful Eating</a:t>
            </a:r>
            <a:endParaRPr lang="en-CA">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AF0A4E2-FBC5-4E50-A5B7-63324A982DCB}"/>
              </a:ext>
            </a:extLst>
          </p:cNvPr>
          <p:cNvSpPr>
            <a:spLocks noGrp="1"/>
          </p:cNvSpPr>
          <p:nvPr>
            <p:ph idx="1"/>
          </p:nvPr>
        </p:nvSpPr>
        <p:spPr>
          <a:xfrm>
            <a:off x="4447308" y="591344"/>
            <a:ext cx="6906491" cy="5585619"/>
          </a:xfrm>
        </p:spPr>
        <p:txBody>
          <a:bodyPr anchor="ctr">
            <a:normAutofit/>
          </a:bodyPr>
          <a:lstStyle/>
          <a:p>
            <a:pPr marL="457200" indent="-457200">
              <a:buFont typeface="+mj-lt"/>
              <a:buAutoNum type="arabicPeriod" startAt="2"/>
            </a:pPr>
            <a:r>
              <a:rPr lang="en-US" sz="1500">
                <a:effectLst/>
                <a:latin typeface="Calibri" panose="020F0502020204030204" pitchFamily="34" charset="0"/>
                <a:ea typeface="Calibri" panose="020F0502020204030204" pitchFamily="34" charset="0"/>
                <a:cs typeface="Times New Roman" panose="02020603050405020304" pitchFamily="18" charset="0"/>
              </a:rPr>
              <a:t>Mindful eating</a:t>
            </a:r>
          </a:p>
          <a:p>
            <a:pPr marL="914400" lvl="1" indent="-457200">
              <a:buFont typeface="+mj-lt"/>
              <a:buAutoNum type="alphaLcPeriod"/>
            </a:pPr>
            <a:r>
              <a:rPr lang="en-CA" sz="1500"/>
              <a:t>This is the practice of eating responsibly </a:t>
            </a:r>
          </a:p>
          <a:p>
            <a:pPr marL="914400" lvl="1" indent="-457200">
              <a:buFont typeface="+mj-lt"/>
              <a:buAutoNum type="alphaLcPeriod"/>
            </a:pPr>
            <a:r>
              <a:rPr lang="en-CA" sz="1500"/>
              <a:t>This technique can be a challenge for some students</a:t>
            </a:r>
          </a:p>
          <a:p>
            <a:pPr marL="914400" lvl="1" indent="-457200">
              <a:buFont typeface="+mj-lt"/>
              <a:buAutoNum type="alphaLcPeriod"/>
            </a:pPr>
            <a:r>
              <a:rPr lang="en-CA" sz="1500"/>
              <a:t>Some students my require being spoken to before starting</a:t>
            </a:r>
          </a:p>
          <a:p>
            <a:pPr marL="1428750" lvl="2" indent="-514350">
              <a:buFont typeface="+mj-lt"/>
              <a:buAutoNum type="romanLcPeriod"/>
            </a:pPr>
            <a:r>
              <a:rPr lang="en-CA" sz="1500"/>
              <a:t>This includes letting them know that they need to write down their reactions to the process rather than vocally saying what they think</a:t>
            </a:r>
          </a:p>
          <a:p>
            <a:pPr marL="971550" lvl="1" indent="-514350">
              <a:buFont typeface="+mj-lt"/>
              <a:buAutoNum type="alphaLcPeriod"/>
            </a:pPr>
            <a:r>
              <a:rPr lang="en-CA" sz="1500"/>
              <a:t>Knowing student’s allergies is extremely important and it strongly recommended not to use any products from nut family</a:t>
            </a:r>
          </a:p>
          <a:p>
            <a:pPr marL="971550" lvl="1" indent="-514350">
              <a:buFont typeface="+mj-lt"/>
              <a:buAutoNum type="alphaLcPeriod"/>
            </a:pPr>
            <a:r>
              <a:rPr lang="en-CA" sz="1500"/>
              <a:t>Need to start with some small like a raisin, a piece of apple, a chocolate chip, etc. </a:t>
            </a:r>
          </a:p>
          <a:p>
            <a:pPr marL="971550" lvl="1" indent="-514350">
              <a:buFont typeface="+mj-lt"/>
              <a:buAutoNum type="alphaLcPeriod"/>
            </a:pPr>
            <a:r>
              <a:rPr lang="en-CA" sz="1500"/>
              <a:t>There needs to be enough of the snack for each person to have 2 pieces</a:t>
            </a:r>
          </a:p>
          <a:p>
            <a:pPr marL="971550" lvl="1" indent="-514350">
              <a:buFont typeface="+mj-lt"/>
              <a:buAutoNum type="alphaLcPeriod"/>
            </a:pPr>
            <a:r>
              <a:rPr lang="en-CA" sz="1500"/>
              <a:t>Mystery foods can also be used</a:t>
            </a:r>
          </a:p>
        </p:txBody>
      </p:sp>
    </p:spTree>
    <p:extLst>
      <p:ext uri="{BB962C8B-B14F-4D97-AF65-F5344CB8AC3E}">
        <p14:creationId xmlns:p14="http://schemas.microsoft.com/office/powerpoint/2010/main" val="3856451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38">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42">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5" name="Freeform: Shape 44">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Subtitle 4">
            <a:extLst>
              <a:ext uri="{FF2B5EF4-FFF2-40B4-BE49-F238E27FC236}">
                <a16:creationId xmlns:a16="http://schemas.microsoft.com/office/drawing/2014/main" id="{F0694C22-7633-45C2-9B58-C52A7E820F48}"/>
              </a:ext>
            </a:extLst>
          </p:cNvPr>
          <p:cNvSpPr>
            <a:spLocks noGrp="1"/>
          </p:cNvSpPr>
          <p:nvPr>
            <p:ph type="subTitle" idx="1"/>
          </p:nvPr>
        </p:nvSpPr>
        <p:spPr>
          <a:xfrm>
            <a:off x="4439633" y="4518923"/>
            <a:ext cx="3312734" cy="1141851"/>
          </a:xfrm>
          <a:noFill/>
        </p:spPr>
        <p:txBody>
          <a:bodyPr>
            <a:normAutofit/>
          </a:bodyPr>
          <a:lstStyle/>
          <a:p>
            <a:endParaRPr lang="en-CA" sz="2000">
              <a:solidFill>
                <a:srgbClr val="080808"/>
              </a:solidFill>
            </a:endParaRPr>
          </a:p>
        </p:txBody>
      </p:sp>
      <p:sp>
        <p:nvSpPr>
          <p:cNvPr id="4" name="Title 3">
            <a:extLst>
              <a:ext uri="{FF2B5EF4-FFF2-40B4-BE49-F238E27FC236}">
                <a16:creationId xmlns:a16="http://schemas.microsoft.com/office/drawing/2014/main" id="{E00CBF5D-31E4-4B86-8906-1A2F08082488}"/>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Mindful Eating Lesson</a:t>
            </a:r>
            <a:endParaRPr lang="en-CA" sz="3600">
              <a:solidFill>
                <a:srgbClr val="080808"/>
              </a:solidFill>
            </a:endParaRPr>
          </a:p>
        </p:txBody>
      </p:sp>
      <p:sp>
        <p:nvSpPr>
          <p:cNvPr id="49" name="Freeform: Shape 48">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Rectangle 50">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202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itle 11">
            <a:extLst>
              <a:ext uri="{FF2B5EF4-FFF2-40B4-BE49-F238E27FC236}">
                <a16:creationId xmlns:a16="http://schemas.microsoft.com/office/drawing/2014/main" id="{2D35B3F4-F749-465D-9A93-F1D3844E15C6}"/>
              </a:ext>
            </a:extLst>
          </p:cNvPr>
          <p:cNvSpPr>
            <a:spLocks noGrp="1"/>
          </p:cNvSpPr>
          <p:nvPr>
            <p:ph type="title"/>
          </p:nvPr>
        </p:nvSpPr>
        <p:spPr>
          <a:xfrm>
            <a:off x="130629" y="640080"/>
            <a:ext cx="3609265" cy="5613236"/>
          </a:xfrm>
        </p:spPr>
        <p:txBody>
          <a:bodyPr vert="horz" lIns="91440" tIns="45720" rIns="91440" bIns="45720" rtlCol="0" anchor="ctr">
            <a:normAutofit/>
          </a:bodyPr>
          <a:lstStyle/>
          <a:p>
            <a:r>
              <a:rPr lang="en-US" kern="1200" dirty="0">
                <a:solidFill>
                  <a:srgbClr val="FFFFFF"/>
                </a:solidFill>
                <a:latin typeface="+mj-lt"/>
                <a:ea typeface="+mj-ea"/>
                <a:cs typeface="+mj-cs"/>
              </a:rPr>
              <a:t>Mindful Eating Pre-Notes Poster Activity </a:t>
            </a:r>
          </a:p>
        </p:txBody>
      </p:sp>
      <p:sp>
        <p:nvSpPr>
          <p:cNvPr id="24" name="TextBox 23">
            <a:extLst>
              <a:ext uri="{FF2B5EF4-FFF2-40B4-BE49-F238E27FC236}">
                <a16:creationId xmlns:a16="http://schemas.microsoft.com/office/drawing/2014/main" id="{E7B5C90A-7DEA-41B8-BEA2-295B6B007166}"/>
              </a:ext>
            </a:extLst>
          </p:cNvPr>
          <p:cNvSpPr txBox="1"/>
          <p:nvPr/>
        </p:nvSpPr>
        <p:spPr>
          <a:xfrm>
            <a:off x="4555163" y="640080"/>
            <a:ext cx="6848715" cy="1667641"/>
          </a:xfrm>
          <a:prstGeom prst="rect">
            <a:avLst/>
          </a:prstGeom>
        </p:spPr>
        <p:txBody>
          <a:bodyPr vert="horz" lIns="91440" tIns="45720" rIns="91440" bIns="45720" rtlCol="0" anchor="ctr">
            <a:normAutofit/>
          </a:bodyPr>
          <a:lstStyle/>
          <a:p>
            <a:pPr indent="-228600" defTabSz="914400">
              <a:lnSpc>
                <a:spcPct val="90000"/>
              </a:lnSpc>
              <a:spcAft>
                <a:spcPts val="600"/>
              </a:spcAft>
              <a:buFont typeface="Arial" panose="020B0604020202020204" pitchFamily="34" charset="0"/>
              <a:buChar char="•"/>
            </a:pPr>
            <a:r>
              <a:rPr lang="en-US" sz="2000" dirty="0"/>
              <a:t>Create a mini poster independently or with a partner </a:t>
            </a:r>
          </a:p>
          <a:p>
            <a:pPr indent="-228600" defTabSz="914400">
              <a:lnSpc>
                <a:spcPct val="90000"/>
              </a:lnSpc>
              <a:spcAft>
                <a:spcPts val="600"/>
              </a:spcAft>
              <a:buFont typeface="Arial" panose="020B0604020202020204" pitchFamily="34" charset="0"/>
              <a:buChar char="•"/>
            </a:pPr>
            <a:endParaRPr lang="en-US" sz="2000" dirty="0"/>
          </a:p>
          <a:p>
            <a:pPr indent="-228600" defTabSz="914400">
              <a:lnSpc>
                <a:spcPct val="90000"/>
              </a:lnSpc>
              <a:spcAft>
                <a:spcPts val="600"/>
              </a:spcAft>
              <a:buFont typeface="Arial" panose="020B0604020202020204" pitchFamily="34" charset="0"/>
              <a:buChar char="•"/>
            </a:pPr>
            <a:r>
              <a:rPr lang="en-US" sz="2000" dirty="0"/>
              <a:t>Step 1:</a:t>
            </a:r>
          </a:p>
          <a:p>
            <a:pPr lvl="1" indent="-228600" defTabSz="914400">
              <a:lnSpc>
                <a:spcPct val="90000"/>
              </a:lnSpc>
              <a:spcAft>
                <a:spcPts val="600"/>
              </a:spcAft>
              <a:buFont typeface="Arial" panose="020B0604020202020204" pitchFamily="34" charset="0"/>
              <a:buChar char="•"/>
            </a:pPr>
            <a:r>
              <a:rPr lang="en-US" sz="2000" dirty="0"/>
              <a:t>Cut out the statements below (the table)</a:t>
            </a:r>
          </a:p>
        </p:txBody>
      </p:sp>
      <p:pic>
        <p:nvPicPr>
          <p:cNvPr id="10" name="Content Placeholder 9">
            <a:extLst>
              <a:ext uri="{FF2B5EF4-FFF2-40B4-BE49-F238E27FC236}">
                <a16:creationId xmlns:a16="http://schemas.microsoft.com/office/drawing/2014/main" id="{C289BF6F-9954-4FF3-8A89-4347510BC0CE}"/>
              </a:ext>
            </a:extLst>
          </p:cNvPr>
          <p:cNvPicPr>
            <a:picLocks noGrp="1" noChangeAspect="1"/>
          </p:cNvPicPr>
          <p:nvPr>
            <p:ph idx="1"/>
          </p:nvPr>
        </p:nvPicPr>
        <p:blipFill>
          <a:blip r:embed="rId2"/>
          <a:stretch>
            <a:fillRect/>
          </a:stretch>
        </p:blipFill>
        <p:spPr>
          <a:xfrm>
            <a:off x="4410509" y="2587937"/>
            <a:ext cx="7138024" cy="3479787"/>
          </a:xfrm>
          <a:prstGeom prst="rect">
            <a:avLst/>
          </a:prstGeom>
        </p:spPr>
      </p:pic>
    </p:spTree>
    <p:extLst>
      <p:ext uri="{BB962C8B-B14F-4D97-AF65-F5344CB8AC3E}">
        <p14:creationId xmlns:p14="http://schemas.microsoft.com/office/powerpoint/2010/main" val="218848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1DACC1D-7141-425D-B5EC-230D551984F4}"/>
              </a:ext>
            </a:extLst>
          </p:cNvPr>
          <p:cNvSpPr>
            <a:spLocks noGrp="1"/>
          </p:cNvSpPr>
          <p:nvPr>
            <p:ph idx="1"/>
          </p:nvPr>
        </p:nvSpPr>
        <p:spPr>
          <a:xfrm>
            <a:off x="4699818" y="640081"/>
            <a:ext cx="6848715" cy="5789747"/>
          </a:xfrm>
        </p:spPr>
        <p:txBody>
          <a:bodyPr anchor="ct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Step 2: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On a new piece of paper write the mindless eating and mindful eating (like shown below)</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place the statements from step 1 under the correct heading </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once happy with where they belong glue them to the poster </a:t>
            </a:r>
          </a:p>
          <a:p>
            <a:pPr marL="800100" lvl="1" indent="-342900">
              <a:buFont typeface="Symbol" panose="05050102010706020507" pitchFamily="18" charset="2"/>
              <a:buChar char=""/>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Calibri" panose="020F0502020204030204" pitchFamily="34" charset="0"/>
                <a:ea typeface="Calibri" panose="020F0502020204030204" pitchFamily="34" charset="0"/>
                <a:cs typeface="Times New Roman" panose="02020603050405020304" pitchFamily="18" charset="0"/>
              </a:rPr>
              <a:t>Step 3: </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Hand in your completed poster</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000" b="1" dirty="0"/>
          </a:p>
        </p:txBody>
      </p:sp>
      <p:pic>
        <p:nvPicPr>
          <p:cNvPr id="7" name="Picture 6">
            <a:extLst>
              <a:ext uri="{FF2B5EF4-FFF2-40B4-BE49-F238E27FC236}">
                <a16:creationId xmlns:a16="http://schemas.microsoft.com/office/drawing/2014/main" id="{58F281F1-4C1F-49A6-BF9F-4380F2AF3CCA}"/>
              </a:ext>
            </a:extLst>
          </p:cNvPr>
          <p:cNvPicPr>
            <a:picLocks noChangeAspect="1"/>
          </p:cNvPicPr>
          <p:nvPr/>
        </p:nvPicPr>
        <p:blipFill>
          <a:blip r:embed="rId2"/>
          <a:stretch>
            <a:fillRect/>
          </a:stretch>
        </p:blipFill>
        <p:spPr>
          <a:xfrm>
            <a:off x="5394410" y="3018970"/>
            <a:ext cx="6531493" cy="2188049"/>
          </a:xfrm>
          <a:prstGeom prst="rect">
            <a:avLst/>
          </a:prstGeom>
        </p:spPr>
      </p:pic>
      <p:sp>
        <p:nvSpPr>
          <p:cNvPr id="18" name="Title 11">
            <a:extLst>
              <a:ext uri="{FF2B5EF4-FFF2-40B4-BE49-F238E27FC236}">
                <a16:creationId xmlns:a16="http://schemas.microsoft.com/office/drawing/2014/main" id="{F1C57FB5-DA84-4975-B940-CA78E3188BEC}"/>
              </a:ext>
            </a:extLst>
          </p:cNvPr>
          <p:cNvSpPr>
            <a:spLocks noGrp="1"/>
          </p:cNvSpPr>
          <p:nvPr>
            <p:ph type="title"/>
          </p:nvPr>
        </p:nvSpPr>
        <p:spPr>
          <a:xfrm>
            <a:off x="130629" y="640080"/>
            <a:ext cx="3609265" cy="5613236"/>
          </a:xfrm>
        </p:spPr>
        <p:txBody>
          <a:bodyPr vert="horz" lIns="91440" tIns="45720" rIns="91440" bIns="45720" rtlCol="0" anchor="ctr">
            <a:normAutofit/>
          </a:bodyPr>
          <a:lstStyle/>
          <a:p>
            <a:r>
              <a:rPr lang="en-US" kern="1200" dirty="0">
                <a:solidFill>
                  <a:srgbClr val="FFFFFF"/>
                </a:solidFill>
                <a:latin typeface="+mj-lt"/>
                <a:ea typeface="+mj-ea"/>
                <a:cs typeface="+mj-cs"/>
              </a:rPr>
              <a:t>Mindful Eating Pre-Notes Poster Activity </a:t>
            </a:r>
          </a:p>
        </p:txBody>
      </p:sp>
    </p:spTree>
    <p:extLst>
      <p:ext uri="{BB962C8B-B14F-4D97-AF65-F5344CB8AC3E}">
        <p14:creationId xmlns:p14="http://schemas.microsoft.com/office/powerpoint/2010/main" val="3486458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D464005-1BA6-484A-B080-5B17C2A3F3CB}"/>
              </a:ext>
            </a:extLst>
          </p:cNvPr>
          <p:cNvSpPr>
            <a:spLocks noGrp="1"/>
          </p:cNvSpPr>
          <p:nvPr>
            <p:ph type="title"/>
          </p:nvPr>
        </p:nvSpPr>
        <p:spPr>
          <a:xfrm>
            <a:off x="643467" y="321734"/>
            <a:ext cx="10905066" cy="1135737"/>
          </a:xfrm>
        </p:spPr>
        <p:txBody>
          <a:bodyPr>
            <a:normAutofit/>
          </a:bodyPr>
          <a:lstStyle/>
          <a:p>
            <a:r>
              <a:rPr lang="en-US" sz="3600"/>
              <a:t>What is mindfulness?</a:t>
            </a:r>
          </a:p>
        </p:txBody>
      </p:sp>
      <p:sp>
        <p:nvSpPr>
          <p:cNvPr id="3" name="Content Placeholder 2">
            <a:extLst>
              <a:ext uri="{FF2B5EF4-FFF2-40B4-BE49-F238E27FC236}">
                <a16:creationId xmlns:a16="http://schemas.microsoft.com/office/drawing/2014/main" id="{D07609DC-94A5-EF4E-8007-E249082DEE84}"/>
              </a:ext>
            </a:extLst>
          </p:cNvPr>
          <p:cNvSpPr>
            <a:spLocks noGrp="1"/>
          </p:cNvSpPr>
          <p:nvPr>
            <p:ph idx="1"/>
          </p:nvPr>
        </p:nvSpPr>
        <p:spPr>
          <a:xfrm>
            <a:off x="643467" y="1782981"/>
            <a:ext cx="10905066" cy="4393982"/>
          </a:xfrm>
        </p:spPr>
        <p:txBody>
          <a:bodyPr>
            <a:normAutofit/>
          </a:bodyPr>
          <a:lstStyle/>
          <a:p>
            <a:r>
              <a:rPr lang="en-US" sz="2000"/>
              <a:t>focusing on being in the present moment—noticing our thoughts, our feelings and our actions without any judgement</a:t>
            </a:r>
          </a:p>
          <a:p>
            <a:endParaRPr lang="en-US" sz="2000"/>
          </a:p>
          <a:p>
            <a:r>
              <a:rPr lang="en-US" sz="2000"/>
              <a:t>With this awareness, over time, your thoughts, feelings and actions can change.</a:t>
            </a:r>
          </a:p>
          <a:p>
            <a:endParaRPr lang="en-US" sz="2000"/>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437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8D910-0E35-432F-BEC7-59C088055777}"/>
              </a:ext>
            </a:extLst>
          </p:cNvPr>
          <p:cNvSpPr>
            <a:spLocks noGrp="1"/>
          </p:cNvSpPr>
          <p:nvPr>
            <p:ph type="title"/>
          </p:nvPr>
        </p:nvSpPr>
        <p:spPr>
          <a:xfrm>
            <a:off x="686834" y="1153572"/>
            <a:ext cx="3200400" cy="4461163"/>
          </a:xfrm>
        </p:spPr>
        <p:txBody>
          <a:bodyPr>
            <a:normAutofit/>
          </a:bodyPr>
          <a:lstStyle/>
          <a:p>
            <a:r>
              <a:rPr lang="en-US">
                <a:solidFill>
                  <a:srgbClr val="FFFFFF"/>
                </a:solidFill>
              </a:rPr>
              <a:t>Disclaimer</a:t>
            </a:r>
            <a:endParaRPr lang="en-CA">
              <a:solidFill>
                <a:srgbClr val="FFFFFF"/>
              </a:solidFill>
            </a:endParaRP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2E1E1D1-BE81-4D1D-A83A-796C0389D2D8}"/>
              </a:ext>
            </a:extLst>
          </p:cNvPr>
          <p:cNvSpPr>
            <a:spLocks noGrp="1"/>
          </p:cNvSpPr>
          <p:nvPr>
            <p:ph idx="1"/>
          </p:nvPr>
        </p:nvSpPr>
        <p:spPr>
          <a:xfrm>
            <a:off x="4447308" y="591344"/>
            <a:ext cx="6906491" cy="5585619"/>
          </a:xfrm>
        </p:spPr>
        <p:txBody>
          <a:bodyPr anchor="ctr">
            <a:normAutofit/>
          </a:bodyPr>
          <a:lstStyle/>
          <a:p>
            <a:pPr lvl="0"/>
            <a:r>
              <a:rPr lang="en-US">
                <a:effectLst/>
                <a:latin typeface="Calibri" panose="020F0502020204030204" pitchFamily="34" charset="0"/>
                <a:ea typeface="Calibri" panose="020F0502020204030204" pitchFamily="34" charset="0"/>
                <a:cs typeface="Times New Roman" panose="02020603050405020304" pitchFamily="18" charset="0"/>
              </a:rPr>
              <a:t>This workshop is not a replacement for seeing a psychiatrist or psychologist for mental health issues</a:t>
            </a:r>
            <a:endParaRPr lang="en-CA">
              <a:effectLst/>
              <a:latin typeface="Calibri" panose="020F0502020204030204" pitchFamily="34" charset="0"/>
              <a:ea typeface="Calibri" panose="020F0502020204030204" pitchFamily="34" charset="0"/>
              <a:cs typeface="Times New Roman" panose="02020603050405020304" pitchFamily="18" charset="0"/>
            </a:endParaRPr>
          </a:p>
          <a:p>
            <a:pPr lvl="0"/>
            <a:r>
              <a:rPr lang="en-US">
                <a:effectLst/>
                <a:latin typeface="Calibri" panose="020F0502020204030204" pitchFamily="34" charset="0"/>
                <a:ea typeface="Calibri" panose="020F0502020204030204" pitchFamily="34" charset="0"/>
                <a:cs typeface="Times New Roman" panose="02020603050405020304" pitchFamily="18" charset="0"/>
              </a:rPr>
              <a:t>This workshop is not a replacement for seeking medical attention when required.</a:t>
            </a:r>
            <a:endParaRPr lang="en-CA">
              <a:effectLst/>
              <a:latin typeface="Calibri" panose="020F0502020204030204" pitchFamily="34" charset="0"/>
              <a:ea typeface="Calibri" panose="020F0502020204030204" pitchFamily="34" charset="0"/>
              <a:cs typeface="Times New Roman" panose="02020603050405020304" pitchFamily="18" charset="0"/>
            </a:endParaRPr>
          </a:p>
          <a:p>
            <a:pPr lvl="0">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Strong emotions may be brought up during this process and seeking additional help and resources is strongly recommended.  </a:t>
            </a:r>
            <a:endParaRPr lang="en-CA">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CA"/>
          </a:p>
        </p:txBody>
      </p:sp>
    </p:spTree>
    <p:extLst>
      <p:ext uri="{BB962C8B-B14F-4D97-AF65-F5344CB8AC3E}">
        <p14:creationId xmlns:p14="http://schemas.microsoft.com/office/powerpoint/2010/main" val="3950135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0FD37-F540-6F4A-8F0B-089ACB9CDF8E}"/>
              </a:ext>
            </a:extLst>
          </p:cNvPr>
          <p:cNvSpPr>
            <a:spLocks noGrp="1"/>
          </p:cNvSpPr>
          <p:nvPr>
            <p:ph type="title"/>
          </p:nvPr>
        </p:nvSpPr>
        <p:spPr>
          <a:xfrm>
            <a:off x="643467" y="321734"/>
            <a:ext cx="10905066" cy="1135737"/>
          </a:xfrm>
        </p:spPr>
        <p:txBody>
          <a:bodyPr>
            <a:normAutofit/>
          </a:bodyPr>
          <a:lstStyle/>
          <a:p>
            <a:r>
              <a:rPr lang="en-US" sz="3600"/>
              <a:t>What is Mindful Eating?</a:t>
            </a:r>
          </a:p>
        </p:txBody>
      </p:sp>
      <p:sp>
        <p:nvSpPr>
          <p:cNvPr id="3" name="Content Placeholder 2">
            <a:extLst>
              <a:ext uri="{FF2B5EF4-FFF2-40B4-BE49-F238E27FC236}">
                <a16:creationId xmlns:a16="http://schemas.microsoft.com/office/drawing/2014/main" id="{F5D6B7BA-A07A-054F-B99B-62AEF4F3C9D3}"/>
              </a:ext>
            </a:extLst>
          </p:cNvPr>
          <p:cNvSpPr>
            <a:spLocks noGrp="1"/>
          </p:cNvSpPr>
          <p:nvPr>
            <p:ph idx="1"/>
          </p:nvPr>
        </p:nvSpPr>
        <p:spPr>
          <a:xfrm>
            <a:off x="643467" y="1782981"/>
            <a:ext cx="10905066" cy="4393982"/>
          </a:xfrm>
        </p:spPr>
        <p:txBody>
          <a:bodyPr>
            <a:normAutofit/>
          </a:bodyPr>
          <a:lstStyle/>
          <a:p>
            <a:r>
              <a:rPr lang="en-US" sz="2000"/>
              <a:t>Mindful eating is noticing how, what, where, when and why we eat. </a:t>
            </a:r>
          </a:p>
          <a:p>
            <a:endParaRPr lang="en-US" sz="2000"/>
          </a:p>
          <a:p>
            <a:r>
              <a:rPr lang="en-US" sz="2000"/>
              <a:t>Practicing this skill helps us to understand how we feel, and how that can affect the food choices we make. </a:t>
            </a:r>
          </a:p>
          <a:p>
            <a:endParaRPr lang="en-US" sz="2000"/>
          </a:p>
          <a:p>
            <a:r>
              <a:rPr lang="en-US" sz="2000"/>
              <a:t>Mindful eating connects physical, emotional and mental well-being, and increases awareness of the social and environmental factors influencing eating habits.</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7836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F30FD37-F540-6F4A-8F0B-089ACB9CDF8E}"/>
              </a:ext>
            </a:extLst>
          </p:cNvPr>
          <p:cNvSpPr>
            <a:spLocks noGrp="1"/>
          </p:cNvSpPr>
          <p:nvPr>
            <p:ph type="title"/>
          </p:nvPr>
        </p:nvSpPr>
        <p:spPr>
          <a:xfrm>
            <a:off x="643467" y="321734"/>
            <a:ext cx="10905066" cy="1135737"/>
          </a:xfrm>
        </p:spPr>
        <p:txBody>
          <a:bodyPr>
            <a:normAutofit/>
          </a:bodyPr>
          <a:lstStyle/>
          <a:p>
            <a:r>
              <a:rPr lang="en-US" sz="3600"/>
              <a:t>What is Mindful Eating?</a:t>
            </a:r>
          </a:p>
        </p:txBody>
      </p:sp>
      <p:sp>
        <p:nvSpPr>
          <p:cNvPr id="3" name="Content Placeholder 2">
            <a:extLst>
              <a:ext uri="{FF2B5EF4-FFF2-40B4-BE49-F238E27FC236}">
                <a16:creationId xmlns:a16="http://schemas.microsoft.com/office/drawing/2014/main" id="{F5D6B7BA-A07A-054F-B99B-62AEF4F3C9D3}"/>
              </a:ext>
            </a:extLst>
          </p:cNvPr>
          <p:cNvSpPr>
            <a:spLocks noGrp="1"/>
          </p:cNvSpPr>
          <p:nvPr>
            <p:ph idx="1"/>
          </p:nvPr>
        </p:nvSpPr>
        <p:spPr>
          <a:xfrm>
            <a:off x="643467" y="1782981"/>
            <a:ext cx="10905066" cy="4393982"/>
          </a:xfrm>
        </p:spPr>
        <p:txBody>
          <a:bodyPr>
            <a:normAutofit/>
          </a:bodyPr>
          <a:lstStyle/>
          <a:p>
            <a:r>
              <a:rPr lang="en-US" sz="2000"/>
              <a:t>Mindful eating can help us enjoy food more, understand our bodies better, and improve positive feelings about ourselves.</a:t>
            </a:r>
          </a:p>
          <a:p>
            <a:endParaRPr lang="en-US" sz="2000"/>
          </a:p>
          <a:p>
            <a:r>
              <a:rPr lang="en-US" sz="2000"/>
              <a:t>One way to eat mindfully is to pay attention to the experience of eating using our senses. </a:t>
            </a:r>
          </a:p>
          <a:p>
            <a:endParaRPr lang="en-US" sz="2000"/>
          </a:p>
          <a:p>
            <a:r>
              <a:rPr lang="en-US" sz="2000"/>
              <a:t>Even one mindful bite can change our experience of a food or a meal.</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4264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B20D5AE-52A4-8849-9349-75E3B7869275}"/>
              </a:ext>
            </a:extLst>
          </p:cNvPr>
          <p:cNvSpPr>
            <a:spLocks noGrp="1"/>
          </p:cNvSpPr>
          <p:nvPr>
            <p:ph type="title"/>
          </p:nvPr>
        </p:nvSpPr>
        <p:spPr>
          <a:xfrm>
            <a:off x="643467" y="321734"/>
            <a:ext cx="10905066" cy="1135737"/>
          </a:xfrm>
        </p:spPr>
        <p:txBody>
          <a:bodyPr>
            <a:normAutofit/>
          </a:bodyPr>
          <a:lstStyle/>
          <a:p>
            <a:r>
              <a:rPr lang="en-US" sz="3600"/>
              <a:t>When can mindful eating be used?</a:t>
            </a:r>
          </a:p>
        </p:txBody>
      </p:sp>
      <p:sp>
        <p:nvSpPr>
          <p:cNvPr id="3" name="Content Placeholder 2">
            <a:extLst>
              <a:ext uri="{FF2B5EF4-FFF2-40B4-BE49-F238E27FC236}">
                <a16:creationId xmlns:a16="http://schemas.microsoft.com/office/drawing/2014/main" id="{71854F9A-14D2-A246-A89D-6A4DD378A089}"/>
              </a:ext>
            </a:extLst>
          </p:cNvPr>
          <p:cNvSpPr>
            <a:spLocks noGrp="1"/>
          </p:cNvSpPr>
          <p:nvPr>
            <p:ph idx="1"/>
          </p:nvPr>
        </p:nvSpPr>
        <p:spPr>
          <a:xfrm>
            <a:off x="643467" y="1782981"/>
            <a:ext cx="10905066" cy="4393982"/>
          </a:xfrm>
        </p:spPr>
        <p:txBody>
          <a:bodyPr>
            <a:normAutofit/>
          </a:bodyPr>
          <a:lstStyle/>
          <a:p>
            <a:r>
              <a:rPr lang="en-US" sz="2000"/>
              <a:t>Breakfast</a:t>
            </a:r>
          </a:p>
          <a:p>
            <a:endParaRPr lang="en-US" sz="2000"/>
          </a:p>
          <a:p>
            <a:r>
              <a:rPr lang="en-US" sz="2000"/>
              <a:t>Lunch</a:t>
            </a:r>
          </a:p>
          <a:p>
            <a:endParaRPr lang="en-US" sz="2000"/>
          </a:p>
          <a:p>
            <a:r>
              <a:rPr lang="en-US" sz="2000"/>
              <a:t>Dinner</a:t>
            </a:r>
          </a:p>
          <a:p>
            <a:endParaRPr lang="en-US" sz="2000"/>
          </a:p>
          <a:p>
            <a:r>
              <a:rPr lang="en-US" sz="2000"/>
              <a:t>Snacks</a:t>
            </a:r>
          </a:p>
          <a:p>
            <a:endParaRPr lang="en-US" sz="2000"/>
          </a:p>
          <a:p>
            <a:r>
              <a:rPr lang="en-US" sz="2000"/>
              <a:t>Any time you eat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35470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F274EB-628A-1444-88D6-8C52D704AB27}"/>
              </a:ext>
            </a:extLst>
          </p:cNvPr>
          <p:cNvSpPr>
            <a:spLocks noGrp="1"/>
          </p:cNvSpPr>
          <p:nvPr>
            <p:ph type="title"/>
          </p:nvPr>
        </p:nvSpPr>
        <p:spPr>
          <a:xfrm>
            <a:off x="643467" y="321734"/>
            <a:ext cx="10905066" cy="1135737"/>
          </a:xfrm>
        </p:spPr>
        <p:txBody>
          <a:bodyPr>
            <a:normAutofit/>
          </a:bodyPr>
          <a:lstStyle/>
          <a:p>
            <a:r>
              <a:rPr lang="en-US" sz="3600"/>
              <a:t>What are the senses?</a:t>
            </a:r>
          </a:p>
        </p:txBody>
      </p:sp>
      <p:sp>
        <p:nvSpPr>
          <p:cNvPr id="3" name="Content Placeholder 2">
            <a:extLst>
              <a:ext uri="{FF2B5EF4-FFF2-40B4-BE49-F238E27FC236}">
                <a16:creationId xmlns:a16="http://schemas.microsoft.com/office/drawing/2014/main" id="{41B29953-0731-EF48-87F0-AFD483FA9869}"/>
              </a:ext>
            </a:extLst>
          </p:cNvPr>
          <p:cNvSpPr>
            <a:spLocks noGrp="1"/>
          </p:cNvSpPr>
          <p:nvPr>
            <p:ph idx="1"/>
          </p:nvPr>
        </p:nvSpPr>
        <p:spPr>
          <a:xfrm>
            <a:off x="643467" y="1782981"/>
            <a:ext cx="10905066" cy="4393982"/>
          </a:xfrm>
        </p:spPr>
        <p:txBody>
          <a:bodyPr>
            <a:normAutofit/>
          </a:bodyPr>
          <a:lstStyle/>
          <a:p>
            <a:r>
              <a:rPr lang="en-US" sz="2000"/>
              <a:t>List the 5 main senses of the body</a:t>
            </a:r>
          </a:p>
          <a:p>
            <a:endParaRPr lang="en-US" sz="2000"/>
          </a:p>
          <a:p>
            <a:r>
              <a:rPr lang="en-US" sz="2000"/>
              <a:t>What impact does mindful eating have on our senses?</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41431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3EF3F9CD-7569-7B43-A358-2A5F0C86C8AF}"/>
              </a:ext>
            </a:extLst>
          </p:cNvPr>
          <p:cNvGraphicFramePr>
            <a:graphicFrameLocks noGrp="1"/>
          </p:cNvGraphicFramePr>
          <p:nvPr>
            <p:ph idx="1"/>
            <p:extLst>
              <p:ext uri="{D42A27DB-BD31-4B8C-83A1-F6EECF244321}">
                <p14:modId xmlns:p14="http://schemas.microsoft.com/office/powerpoint/2010/main" val="3302924915"/>
              </p:ext>
            </p:extLst>
          </p:nvPr>
        </p:nvGraphicFramePr>
        <p:xfrm>
          <a:off x="838200" y="0"/>
          <a:ext cx="104013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6130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B6AEC4-1A10-B647-B8FC-1331E22014C3}"/>
              </a:ext>
            </a:extLst>
          </p:cNvPr>
          <p:cNvSpPr>
            <a:spLocks noGrp="1"/>
          </p:cNvSpPr>
          <p:nvPr>
            <p:ph type="title"/>
          </p:nvPr>
        </p:nvSpPr>
        <p:spPr>
          <a:xfrm>
            <a:off x="643467" y="321734"/>
            <a:ext cx="10905066" cy="1135737"/>
          </a:xfrm>
        </p:spPr>
        <p:txBody>
          <a:bodyPr>
            <a:normAutofit/>
          </a:bodyPr>
          <a:lstStyle/>
          <a:p>
            <a:r>
              <a:rPr lang="en-US" sz="3600"/>
              <a:t>Mindful eating at school </a:t>
            </a:r>
          </a:p>
        </p:txBody>
      </p:sp>
      <p:sp>
        <p:nvSpPr>
          <p:cNvPr id="3" name="Content Placeholder 2">
            <a:extLst>
              <a:ext uri="{FF2B5EF4-FFF2-40B4-BE49-F238E27FC236}">
                <a16:creationId xmlns:a16="http://schemas.microsoft.com/office/drawing/2014/main" id="{75608C4E-0B92-1D47-92CE-7050D82B6C87}"/>
              </a:ext>
            </a:extLst>
          </p:cNvPr>
          <p:cNvSpPr>
            <a:spLocks noGrp="1"/>
          </p:cNvSpPr>
          <p:nvPr>
            <p:ph idx="1"/>
          </p:nvPr>
        </p:nvSpPr>
        <p:spPr>
          <a:xfrm>
            <a:off x="643467" y="1782981"/>
            <a:ext cx="10905066" cy="4393982"/>
          </a:xfrm>
        </p:spPr>
        <p:txBody>
          <a:bodyPr>
            <a:normAutofit/>
          </a:bodyPr>
          <a:lstStyle/>
          <a:p>
            <a:r>
              <a:rPr lang="en-US" sz="2000"/>
              <a:t>Do you use your senses when you are eating at lunch?</a:t>
            </a:r>
          </a:p>
          <a:p>
            <a:endParaRPr lang="en-US" sz="2000"/>
          </a:p>
          <a:p>
            <a:r>
              <a:rPr lang="en-US" sz="2000"/>
              <a:t>Create a list of why or why not (create a list of 5 and hand them in)</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85955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E8584E-2BF1-3449-91CC-87FF12442637}"/>
              </a:ext>
            </a:extLst>
          </p:cNvPr>
          <p:cNvSpPr>
            <a:spLocks noGrp="1"/>
          </p:cNvSpPr>
          <p:nvPr>
            <p:ph type="title"/>
          </p:nvPr>
        </p:nvSpPr>
        <p:spPr>
          <a:xfrm>
            <a:off x="643467" y="321734"/>
            <a:ext cx="10905066" cy="1135737"/>
          </a:xfrm>
        </p:spPr>
        <p:txBody>
          <a:bodyPr>
            <a:normAutofit/>
          </a:bodyPr>
          <a:lstStyle/>
          <a:p>
            <a:r>
              <a:rPr lang="en-US" sz="3600"/>
              <a:t>Mindful Eating Activity</a:t>
            </a:r>
          </a:p>
        </p:txBody>
      </p:sp>
      <p:sp>
        <p:nvSpPr>
          <p:cNvPr id="3" name="Content Placeholder 2">
            <a:extLst>
              <a:ext uri="{FF2B5EF4-FFF2-40B4-BE49-F238E27FC236}">
                <a16:creationId xmlns:a16="http://schemas.microsoft.com/office/drawing/2014/main" id="{EB5A74E3-0BA1-8947-BE8F-EBAA0B7F55BC}"/>
              </a:ext>
            </a:extLst>
          </p:cNvPr>
          <p:cNvSpPr>
            <a:spLocks noGrp="1"/>
          </p:cNvSpPr>
          <p:nvPr>
            <p:ph idx="1"/>
          </p:nvPr>
        </p:nvSpPr>
        <p:spPr>
          <a:xfrm>
            <a:off x="643467" y="1782981"/>
            <a:ext cx="10905066" cy="4393982"/>
          </a:xfrm>
        </p:spPr>
        <p:txBody>
          <a:bodyPr>
            <a:normAutofit/>
          </a:bodyPr>
          <a:lstStyle/>
          <a:p>
            <a:r>
              <a:rPr lang="en-US" sz="2000"/>
              <a:t>Each person will be provided with raisin or small food item.</a:t>
            </a:r>
          </a:p>
          <a:p>
            <a:endParaRPr lang="en-US" sz="2000"/>
          </a:p>
          <a:p>
            <a:r>
              <a:rPr lang="en-US" sz="2000"/>
              <a:t>Do not eat the raisin/food item until instructed to.</a:t>
            </a:r>
          </a:p>
          <a:p>
            <a:endParaRPr lang="en-US" sz="2000"/>
          </a:p>
          <a:p>
            <a:r>
              <a:rPr lang="en-US" sz="2000"/>
              <a:t>Wash your hands</a:t>
            </a:r>
          </a:p>
          <a:p>
            <a:endParaRPr lang="en-US" sz="2000"/>
          </a:p>
          <a:p>
            <a:r>
              <a:rPr lang="en-US" sz="2000"/>
              <a:t>Eat 1 of your raisins don’t eat the 2</a:t>
            </a:r>
            <a:r>
              <a:rPr lang="en-US" sz="2000" baseline="30000"/>
              <a:t>nd</a:t>
            </a:r>
            <a:r>
              <a:rPr lang="en-US" sz="2000"/>
              <a:t> raisin until told to do so</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84649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E0005-1BE1-2D4D-AC24-29A48A9012B7}"/>
              </a:ext>
            </a:extLst>
          </p:cNvPr>
          <p:cNvSpPr>
            <a:spLocks noGrp="1"/>
          </p:cNvSpPr>
          <p:nvPr>
            <p:ph type="title"/>
          </p:nvPr>
        </p:nvSpPr>
        <p:spPr>
          <a:xfrm>
            <a:off x="643467" y="321734"/>
            <a:ext cx="10905066" cy="1135737"/>
          </a:xfrm>
        </p:spPr>
        <p:txBody>
          <a:bodyPr>
            <a:normAutofit/>
          </a:bodyPr>
          <a:lstStyle/>
          <a:p>
            <a:r>
              <a:rPr lang="en-US" sz="3600"/>
              <a:t>Mindful eating activity instructions (slide 1 of 5)</a:t>
            </a:r>
          </a:p>
        </p:txBody>
      </p:sp>
      <p:sp>
        <p:nvSpPr>
          <p:cNvPr id="3" name="Content Placeholder 2">
            <a:extLst>
              <a:ext uri="{FF2B5EF4-FFF2-40B4-BE49-F238E27FC236}">
                <a16:creationId xmlns:a16="http://schemas.microsoft.com/office/drawing/2014/main" id="{DBA3D524-97EC-7C4B-B6D9-2E46AB2736F9}"/>
              </a:ext>
            </a:extLst>
          </p:cNvPr>
          <p:cNvSpPr>
            <a:spLocks noGrp="1"/>
          </p:cNvSpPr>
          <p:nvPr>
            <p:ph idx="1"/>
          </p:nvPr>
        </p:nvSpPr>
        <p:spPr>
          <a:xfrm>
            <a:off x="643467" y="1782981"/>
            <a:ext cx="10905066" cy="4393982"/>
          </a:xfrm>
        </p:spPr>
        <p:txBody>
          <a:bodyPr>
            <a:normAutofit/>
          </a:bodyPr>
          <a:lstStyle/>
          <a:p>
            <a:r>
              <a:rPr lang="en-US" sz="2000"/>
              <a:t>This activity is an example of really being “in the moment” while eating.</a:t>
            </a:r>
          </a:p>
          <a:p>
            <a:endParaRPr lang="en-US" sz="2000"/>
          </a:p>
          <a:p>
            <a:r>
              <a:rPr lang="en-US" sz="2000"/>
              <a:t>I’d like everyone to sit up in your chairs, with your back straight but not too stiff. </a:t>
            </a:r>
          </a:p>
          <a:p>
            <a:r>
              <a:rPr lang="en-US" sz="2000"/>
              <a:t>Keep your feet planted firmly on the ground. </a:t>
            </a:r>
          </a:p>
          <a:p>
            <a:r>
              <a:rPr lang="en-US" sz="2000"/>
              <a:t>Notice your breathing. </a:t>
            </a:r>
          </a:p>
          <a:p>
            <a:pPr lvl="1"/>
            <a:r>
              <a:rPr lang="en-US" sz="2000"/>
              <a:t>Let’s take a deep breath together...in...and out....</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54906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E0005-1BE1-2D4D-AC24-29A48A9012B7}"/>
              </a:ext>
            </a:extLst>
          </p:cNvPr>
          <p:cNvSpPr>
            <a:spLocks noGrp="1"/>
          </p:cNvSpPr>
          <p:nvPr>
            <p:ph type="title"/>
          </p:nvPr>
        </p:nvSpPr>
        <p:spPr>
          <a:xfrm>
            <a:off x="643467" y="321734"/>
            <a:ext cx="10905066" cy="1135737"/>
          </a:xfrm>
        </p:spPr>
        <p:txBody>
          <a:bodyPr>
            <a:normAutofit/>
          </a:bodyPr>
          <a:lstStyle/>
          <a:p>
            <a:r>
              <a:rPr lang="en-US" sz="3600"/>
              <a:t>Mindful eating activity instructions (slide 2 of 5)</a:t>
            </a:r>
          </a:p>
        </p:txBody>
      </p:sp>
      <p:sp>
        <p:nvSpPr>
          <p:cNvPr id="3" name="Content Placeholder 2">
            <a:extLst>
              <a:ext uri="{FF2B5EF4-FFF2-40B4-BE49-F238E27FC236}">
                <a16:creationId xmlns:a16="http://schemas.microsoft.com/office/drawing/2014/main" id="{DBA3D524-97EC-7C4B-B6D9-2E46AB2736F9}"/>
              </a:ext>
            </a:extLst>
          </p:cNvPr>
          <p:cNvSpPr>
            <a:spLocks noGrp="1"/>
          </p:cNvSpPr>
          <p:nvPr>
            <p:ph idx="1"/>
          </p:nvPr>
        </p:nvSpPr>
        <p:spPr>
          <a:xfrm>
            <a:off x="643467" y="1782981"/>
            <a:ext cx="10905066" cy="4393982"/>
          </a:xfrm>
        </p:spPr>
        <p:txBody>
          <a:bodyPr>
            <a:normAutofit/>
          </a:bodyPr>
          <a:lstStyle/>
          <a:p>
            <a:r>
              <a:rPr lang="en-US" sz="2000"/>
              <a:t>Hold the food in your hand. Without talking out loud, answer the following questions in your mind.</a:t>
            </a:r>
          </a:p>
          <a:p>
            <a:pPr lvl="1"/>
            <a:r>
              <a:rPr lang="en-US" sz="2000"/>
              <a:t>What do you notice? What shape is it? What colour is it?</a:t>
            </a:r>
          </a:p>
          <a:p>
            <a:pPr lvl="1"/>
            <a:endParaRPr lang="en-US" sz="2000"/>
          </a:p>
          <a:p>
            <a:pPr lvl="1"/>
            <a:endParaRPr lang="en-US" sz="2000"/>
          </a:p>
          <a:p>
            <a:pPr lvl="1"/>
            <a:r>
              <a:rPr lang="en-US" sz="2000"/>
              <a:t>Squeeze the food between your fingers. What sound does it make?</a:t>
            </a:r>
          </a:p>
          <a:p>
            <a:pPr lvl="1"/>
            <a:endParaRPr lang="en-US" sz="2000"/>
          </a:p>
          <a:p>
            <a:pPr lvl="1"/>
            <a:endParaRPr lang="en-US" sz="2000"/>
          </a:p>
          <a:p>
            <a:pPr lvl="1"/>
            <a:r>
              <a:rPr lang="en-US" sz="2000"/>
              <a:t>How does it feel in your hand? What is the texture like?</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646055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E0005-1BE1-2D4D-AC24-29A48A9012B7}"/>
              </a:ext>
            </a:extLst>
          </p:cNvPr>
          <p:cNvSpPr>
            <a:spLocks noGrp="1"/>
          </p:cNvSpPr>
          <p:nvPr>
            <p:ph type="title"/>
          </p:nvPr>
        </p:nvSpPr>
        <p:spPr>
          <a:xfrm>
            <a:off x="643467" y="321734"/>
            <a:ext cx="10905066" cy="1135737"/>
          </a:xfrm>
        </p:spPr>
        <p:txBody>
          <a:bodyPr>
            <a:normAutofit/>
          </a:bodyPr>
          <a:lstStyle/>
          <a:p>
            <a:r>
              <a:rPr lang="en-US" sz="3600"/>
              <a:t>Mindful eating activity instructions (slide 3 of 5)</a:t>
            </a:r>
          </a:p>
        </p:txBody>
      </p:sp>
      <p:sp>
        <p:nvSpPr>
          <p:cNvPr id="3" name="Content Placeholder 2">
            <a:extLst>
              <a:ext uri="{FF2B5EF4-FFF2-40B4-BE49-F238E27FC236}">
                <a16:creationId xmlns:a16="http://schemas.microsoft.com/office/drawing/2014/main" id="{DBA3D524-97EC-7C4B-B6D9-2E46AB2736F9}"/>
              </a:ext>
            </a:extLst>
          </p:cNvPr>
          <p:cNvSpPr>
            <a:spLocks noGrp="1"/>
          </p:cNvSpPr>
          <p:nvPr>
            <p:ph idx="1"/>
          </p:nvPr>
        </p:nvSpPr>
        <p:spPr>
          <a:xfrm>
            <a:off x="643467" y="1782981"/>
            <a:ext cx="10905066" cy="4393982"/>
          </a:xfrm>
        </p:spPr>
        <p:txBody>
          <a:bodyPr>
            <a:normAutofit/>
          </a:bodyPr>
          <a:lstStyle/>
          <a:p>
            <a:r>
              <a:rPr lang="en-US" sz="2000"/>
              <a:t>Please close your eyes.</a:t>
            </a:r>
          </a:p>
          <a:p>
            <a:endParaRPr lang="en-US" sz="2000"/>
          </a:p>
          <a:p>
            <a:r>
              <a:rPr lang="en-US" sz="2000"/>
              <a:t>Hold the food up to your nose and smell it. What do you notice?</a:t>
            </a:r>
          </a:p>
          <a:p>
            <a:endParaRPr lang="en-US" sz="2000"/>
          </a:p>
          <a:p>
            <a:r>
              <a:rPr lang="en-US" sz="2000"/>
              <a:t>If you’d like to, you can put the food in your mouth.</a:t>
            </a:r>
          </a:p>
          <a:p>
            <a:endParaRPr lang="en-US" sz="2000"/>
          </a:p>
          <a:p>
            <a:r>
              <a:rPr lang="en-US" sz="2000"/>
              <a:t>Don’t chew on it yet. Let it sit on your tongue and notice how it feels. </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8780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AA0426-6FA7-4467-AE8D-DDF44E2CB097}"/>
              </a:ext>
            </a:extLst>
          </p:cNvPr>
          <p:cNvSpPr>
            <a:spLocks noGrp="1"/>
          </p:cNvSpPr>
          <p:nvPr>
            <p:ph type="title"/>
          </p:nvPr>
        </p:nvSpPr>
        <p:spPr>
          <a:xfrm>
            <a:off x="686834" y="1153572"/>
            <a:ext cx="3200400" cy="4461163"/>
          </a:xfrm>
        </p:spPr>
        <p:txBody>
          <a:bodyPr>
            <a:normAutofit/>
          </a:bodyPr>
          <a:lstStyle/>
          <a:p>
            <a:r>
              <a:rPr lang="en-US">
                <a:solidFill>
                  <a:srgbClr val="FFFFFF"/>
                </a:solidFill>
              </a:rPr>
              <a:t>Welcome: </a:t>
            </a:r>
            <a:endParaRPr lang="en-CA">
              <a:solidFill>
                <a:srgbClr val="FFFFFF"/>
              </a:solidFill>
            </a:endParaRP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A2AE456-4372-4EDC-9C79-B19B1C9252DC}"/>
              </a:ext>
            </a:extLst>
          </p:cNvPr>
          <p:cNvSpPr>
            <a:spLocks noGrp="1"/>
          </p:cNvSpPr>
          <p:nvPr>
            <p:ph idx="1"/>
          </p:nvPr>
        </p:nvSpPr>
        <p:spPr>
          <a:xfrm>
            <a:off x="4447308" y="591344"/>
            <a:ext cx="6906491" cy="5585619"/>
          </a:xfrm>
        </p:spPr>
        <p:txBody>
          <a:bodyPr anchor="ctr">
            <a:normAutofit/>
          </a:bodyPr>
          <a:lstStyle/>
          <a:p>
            <a:r>
              <a:rPr lang="en-US">
                <a:effectLst/>
                <a:latin typeface="Calibri" panose="020F0502020204030204" pitchFamily="34" charset="0"/>
                <a:ea typeface="Calibri" panose="020F0502020204030204" pitchFamily="34" charset="0"/>
                <a:cs typeface="Times New Roman" panose="02020603050405020304" pitchFamily="18" charset="0"/>
              </a:rPr>
              <a:t>Welcome to the workshop we are currently on ___________________ territory</a:t>
            </a:r>
            <a:endParaRPr lang="en-CA">
              <a:effectLst/>
              <a:latin typeface="Calibri" panose="020F0502020204030204" pitchFamily="34" charset="0"/>
              <a:ea typeface="Calibri" panose="020F0502020204030204" pitchFamily="34" charset="0"/>
              <a:cs typeface="Times New Roman" panose="02020603050405020304" pitchFamily="18" charset="0"/>
            </a:endParaRPr>
          </a:p>
          <a:p>
            <a:endParaRPr lang="en-CA"/>
          </a:p>
        </p:txBody>
      </p:sp>
    </p:spTree>
    <p:extLst>
      <p:ext uri="{BB962C8B-B14F-4D97-AF65-F5344CB8AC3E}">
        <p14:creationId xmlns:p14="http://schemas.microsoft.com/office/powerpoint/2010/main" val="428087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E0005-1BE1-2D4D-AC24-29A48A9012B7}"/>
              </a:ext>
            </a:extLst>
          </p:cNvPr>
          <p:cNvSpPr>
            <a:spLocks noGrp="1"/>
          </p:cNvSpPr>
          <p:nvPr>
            <p:ph type="title"/>
          </p:nvPr>
        </p:nvSpPr>
        <p:spPr>
          <a:xfrm>
            <a:off x="643467" y="321734"/>
            <a:ext cx="10905066" cy="1135737"/>
          </a:xfrm>
        </p:spPr>
        <p:txBody>
          <a:bodyPr>
            <a:normAutofit/>
          </a:bodyPr>
          <a:lstStyle/>
          <a:p>
            <a:r>
              <a:rPr lang="en-US" sz="3600"/>
              <a:t>Mindful eating activity instructions (slide 4 of 5)</a:t>
            </a:r>
          </a:p>
        </p:txBody>
      </p:sp>
      <p:sp>
        <p:nvSpPr>
          <p:cNvPr id="3" name="Content Placeholder 2">
            <a:extLst>
              <a:ext uri="{FF2B5EF4-FFF2-40B4-BE49-F238E27FC236}">
                <a16:creationId xmlns:a16="http://schemas.microsoft.com/office/drawing/2014/main" id="{DBA3D524-97EC-7C4B-B6D9-2E46AB2736F9}"/>
              </a:ext>
            </a:extLst>
          </p:cNvPr>
          <p:cNvSpPr>
            <a:spLocks noGrp="1"/>
          </p:cNvSpPr>
          <p:nvPr>
            <p:ph idx="1"/>
          </p:nvPr>
        </p:nvSpPr>
        <p:spPr>
          <a:xfrm>
            <a:off x="643467" y="1782981"/>
            <a:ext cx="10905066" cy="4393982"/>
          </a:xfrm>
        </p:spPr>
        <p:txBody>
          <a:bodyPr>
            <a:normAutofit/>
          </a:bodyPr>
          <a:lstStyle/>
          <a:p>
            <a:r>
              <a:rPr lang="en-US" sz="2000"/>
              <a:t>Slowly start to chew on the food. </a:t>
            </a:r>
          </a:p>
          <a:p>
            <a:pPr lvl="1"/>
            <a:r>
              <a:rPr lang="en-US" sz="2000"/>
              <a:t>What is the flavour? </a:t>
            </a:r>
          </a:p>
          <a:p>
            <a:pPr lvl="1"/>
            <a:r>
              <a:rPr lang="en-US" sz="2000"/>
              <a:t>Is there more than one flavour? </a:t>
            </a:r>
          </a:p>
          <a:p>
            <a:pPr lvl="1"/>
            <a:r>
              <a:rPr lang="en-US" sz="2000"/>
              <a:t>How does it change as you chew it longer? </a:t>
            </a:r>
          </a:p>
          <a:p>
            <a:pPr lvl="1"/>
            <a:r>
              <a:rPr lang="en-US" sz="2000"/>
              <a:t>What is the texture like now?</a:t>
            </a:r>
          </a:p>
          <a:p>
            <a:endParaRPr lang="en-US" sz="2000"/>
          </a:p>
          <a:p>
            <a:r>
              <a:rPr lang="en-US" sz="2000"/>
              <a:t>Chew the food as many times as you can. </a:t>
            </a:r>
          </a:p>
          <a:p>
            <a:endParaRPr lang="en-US" sz="2000"/>
          </a:p>
          <a:p>
            <a:r>
              <a:rPr lang="en-US" sz="2000"/>
              <a:t>Notice how the flavour and texture continue to change.</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58949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96E0005-1BE1-2D4D-AC24-29A48A9012B7}"/>
              </a:ext>
            </a:extLst>
          </p:cNvPr>
          <p:cNvSpPr>
            <a:spLocks noGrp="1"/>
          </p:cNvSpPr>
          <p:nvPr>
            <p:ph type="title"/>
          </p:nvPr>
        </p:nvSpPr>
        <p:spPr>
          <a:xfrm>
            <a:off x="643467" y="321734"/>
            <a:ext cx="10905066" cy="1135737"/>
          </a:xfrm>
        </p:spPr>
        <p:txBody>
          <a:bodyPr>
            <a:normAutofit/>
          </a:bodyPr>
          <a:lstStyle/>
          <a:p>
            <a:r>
              <a:rPr lang="en-US" sz="3600"/>
              <a:t>Mindful eating activity instructions (slide 5 of 5)</a:t>
            </a:r>
          </a:p>
        </p:txBody>
      </p:sp>
      <p:sp>
        <p:nvSpPr>
          <p:cNvPr id="3" name="Content Placeholder 2">
            <a:extLst>
              <a:ext uri="{FF2B5EF4-FFF2-40B4-BE49-F238E27FC236}">
                <a16:creationId xmlns:a16="http://schemas.microsoft.com/office/drawing/2014/main" id="{DBA3D524-97EC-7C4B-B6D9-2E46AB2736F9}"/>
              </a:ext>
            </a:extLst>
          </p:cNvPr>
          <p:cNvSpPr>
            <a:spLocks noGrp="1"/>
          </p:cNvSpPr>
          <p:nvPr>
            <p:ph idx="1"/>
          </p:nvPr>
        </p:nvSpPr>
        <p:spPr>
          <a:xfrm>
            <a:off x="643467" y="1782981"/>
            <a:ext cx="10905066" cy="4393982"/>
          </a:xfrm>
        </p:spPr>
        <p:txBody>
          <a:bodyPr>
            <a:normAutofit/>
          </a:bodyPr>
          <a:lstStyle/>
          <a:p>
            <a:r>
              <a:rPr lang="en-US" sz="2000"/>
              <a:t>If you’d like to, go ahead and swallow the food. </a:t>
            </a:r>
          </a:p>
          <a:p>
            <a:pPr lvl="1"/>
            <a:r>
              <a:rPr lang="en-US" sz="2000"/>
              <a:t>Notice how it feels in your throat when you swallow it.</a:t>
            </a:r>
          </a:p>
          <a:p>
            <a:endParaRPr lang="en-US" sz="2000"/>
          </a:p>
          <a:p>
            <a:r>
              <a:rPr lang="en-US" sz="2000"/>
              <a:t>Now you can open your eyes.</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69324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7D4D09-9BF1-6B4B-8489-B020D794A03F}"/>
              </a:ext>
            </a:extLst>
          </p:cNvPr>
          <p:cNvSpPr>
            <a:spLocks noGrp="1"/>
          </p:cNvSpPr>
          <p:nvPr>
            <p:ph type="title"/>
          </p:nvPr>
        </p:nvSpPr>
        <p:spPr>
          <a:xfrm>
            <a:off x="643467" y="321734"/>
            <a:ext cx="10905066" cy="1135737"/>
          </a:xfrm>
        </p:spPr>
        <p:txBody>
          <a:bodyPr>
            <a:normAutofit/>
          </a:bodyPr>
          <a:lstStyle/>
          <a:p>
            <a:r>
              <a:rPr lang="en-US" sz="3600"/>
              <a:t>Mindful Eating Activity Questions:</a:t>
            </a:r>
          </a:p>
        </p:txBody>
      </p:sp>
      <p:sp>
        <p:nvSpPr>
          <p:cNvPr id="3" name="Content Placeholder 2">
            <a:extLst>
              <a:ext uri="{FF2B5EF4-FFF2-40B4-BE49-F238E27FC236}">
                <a16:creationId xmlns:a16="http://schemas.microsoft.com/office/drawing/2014/main" id="{AF300A8F-8553-524C-BC0E-11152B5E229D}"/>
              </a:ext>
            </a:extLst>
          </p:cNvPr>
          <p:cNvSpPr>
            <a:spLocks noGrp="1"/>
          </p:cNvSpPr>
          <p:nvPr>
            <p:ph idx="1"/>
          </p:nvPr>
        </p:nvSpPr>
        <p:spPr>
          <a:xfrm>
            <a:off x="643467" y="1782981"/>
            <a:ext cx="10905066" cy="4393982"/>
          </a:xfrm>
        </p:spPr>
        <p:txBody>
          <a:bodyPr>
            <a:normAutofit/>
          </a:bodyPr>
          <a:lstStyle/>
          <a:p>
            <a:pPr marL="514350" indent="-514350">
              <a:buFont typeface="+mj-lt"/>
              <a:buAutoNum type="arabicPeriod"/>
            </a:pPr>
            <a:r>
              <a:rPr lang="en-US" sz="2000"/>
              <a:t>What details did you notice during this activity (that you normally wouldn’t have)? </a:t>
            </a:r>
          </a:p>
          <a:p>
            <a:pPr marL="514350" indent="-514350">
              <a:buFont typeface="+mj-lt"/>
              <a:buAutoNum type="arabicPeriod"/>
            </a:pPr>
            <a:endParaRPr lang="en-US" sz="2000"/>
          </a:p>
          <a:p>
            <a:pPr marL="514350" indent="-514350">
              <a:buFont typeface="+mj-lt"/>
              <a:buAutoNum type="arabicPeriod"/>
            </a:pPr>
            <a:r>
              <a:rPr lang="en-US" sz="2000"/>
              <a:t>Review the senses and compare how the first piece was experienced compared to the second (mindful) one.</a:t>
            </a:r>
          </a:p>
          <a:p>
            <a:pPr marL="514350" indent="-514350">
              <a:buFont typeface="+mj-lt"/>
              <a:buAutoNum type="arabicPeriod"/>
            </a:pPr>
            <a:endParaRPr lang="en-US" sz="2000"/>
          </a:p>
          <a:p>
            <a:pPr marL="514350" indent="-514350">
              <a:buFont typeface="+mj-lt"/>
              <a:buAutoNum type="arabicPeriod"/>
            </a:pPr>
            <a:r>
              <a:rPr lang="en-US" sz="2000"/>
              <a:t>How did you feel when taking time to slow down and notice the food?</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90538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3AB3F5-D0C1-AC44-B1B8-778252F59ED9}"/>
              </a:ext>
            </a:extLst>
          </p:cNvPr>
          <p:cNvSpPr>
            <a:spLocks noGrp="1"/>
          </p:cNvSpPr>
          <p:nvPr>
            <p:ph type="title"/>
          </p:nvPr>
        </p:nvSpPr>
        <p:spPr>
          <a:xfrm>
            <a:off x="643467" y="321734"/>
            <a:ext cx="10905066" cy="1135737"/>
          </a:xfrm>
        </p:spPr>
        <p:txBody>
          <a:bodyPr>
            <a:normAutofit/>
          </a:bodyPr>
          <a:lstStyle/>
          <a:p>
            <a:r>
              <a:rPr lang="en-US" sz="3600"/>
              <a:t>Mindful Eating Activity Debrief</a:t>
            </a:r>
          </a:p>
        </p:txBody>
      </p:sp>
      <p:sp>
        <p:nvSpPr>
          <p:cNvPr id="3" name="Content Placeholder 2">
            <a:extLst>
              <a:ext uri="{FF2B5EF4-FFF2-40B4-BE49-F238E27FC236}">
                <a16:creationId xmlns:a16="http://schemas.microsoft.com/office/drawing/2014/main" id="{B8BFD9D4-43B9-6347-B2B3-F18C7EC449CC}"/>
              </a:ext>
            </a:extLst>
          </p:cNvPr>
          <p:cNvSpPr>
            <a:spLocks noGrp="1"/>
          </p:cNvSpPr>
          <p:nvPr>
            <p:ph idx="1"/>
          </p:nvPr>
        </p:nvSpPr>
        <p:spPr>
          <a:xfrm>
            <a:off x="643467" y="1782981"/>
            <a:ext cx="10905066" cy="4393982"/>
          </a:xfrm>
        </p:spPr>
        <p:txBody>
          <a:bodyPr>
            <a:normAutofit/>
          </a:bodyPr>
          <a:lstStyle/>
          <a:p>
            <a:r>
              <a:rPr lang="en-US" sz="2000"/>
              <a:t>This exercise is very slow, so there is enough time to try practicing each step. </a:t>
            </a:r>
          </a:p>
          <a:p>
            <a:endParaRPr lang="en-US" sz="2000"/>
          </a:p>
          <a:p>
            <a:r>
              <a:rPr lang="en-US" sz="2000"/>
              <a:t>When eating mindfully at a meal or snack, it does not need to take this long. </a:t>
            </a:r>
          </a:p>
          <a:p>
            <a:endParaRPr lang="en-US" sz="2000"/>
          </a:p>
          <a:p>
            <a:r>
              <a:rPr lang="en-US" sz="2000"/>
              <a:t>The goal of mindful eating is to simply notice our senses, thoughts, and overall experience of eating. </a:t>
            </a:r>
          </a:p>
          <a:p>
            <a:endParaRPr lang="en-US" sz="2000"/>
          </a:p>
          <a:p>
            <a:r>
              <a:rPr lang="en-US" sz="2000"/>
              <a:t>Even taking one mindful bite can change the experience of a meal.</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028392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5B6D21-AB81-434F-B84C-6690FAFA92FA}"/>
              </a:ext>
            </a:extLst>
          </p:cNvPr>
          <p:cNvSpPr>
            <a:spLocks noGrp="1"/>
          </p:cNvSpPr>
          <p:nvPr>
            <p:ph type="title"/>
          </p:nvPr>
        </p:nvSpPr>
        <p:spPr>
          <a:xfrm>
            <a:off x="643467" y="321734"/>
            <a:ext cx="10905066" cy="1135737"/>
          </a:xfrm>
        </p:spPr>
        <p:txBody>
          <a:bodyPr>
            <a:normAutofit/>
          </a:bodyPr>
          <a:lstStyle/>
          <a:p>
            <a:r>
              <a:rPr lang="en-US" sz="2800"/>
              <a:t>Barriers and Solutions to Support Mindful Eating During the School Day</a:t>
            </a:r>
            <a:br>
              <a:rPr lang="en-US" sz="2800"/>
            </a:br>
            <a:endParaRPr lang="en-US" sz="2800"/>
          </a:p>
        </p:txBody>
      </p:sp>
      <p:sp>
        <p:nvSpPr>
          <p:cNvPr id="3" name="Content Placeholder 2">
            <a:extLst>
              <a:ext uri="{FF2B5EF4-FFF2-40B4-BE49-F238E27FC236}">
                <a16:creationId xmlns:a16="http://schemas.microsoft.com/office/drawing/2014/main" id="{48AFF044-571B-B141-BAD7-AFD7447390DA}"/>
              </a:ext>
            </a:extLst>
          </p:cNvPr>
          <p:cNvSpPr>
            <a:spLocks noGrp="1"/>
          </p:cNvSpPr>
          <p:nvPr>
            <p:ph idx="1"/>
          </p:nvPr>
        </p:nvSpPr>
        <p:spPr>
          <a:xfrm>
            <a:off x="838200" y="1825625"/>
            <a:ext cx="4532290" cy="969090"/>
          </a:xfrm>
        </p:spPr>
        <p:txBody>
          <a:bodyPr>
            <a:normAutofit fontScale="92500" lnSpcReduction="20000"/>
          </a:bodyPr>
          <a:lstStyle/>
          <a:p>
            <a:r>
              <a:rPr lang="en-US" sz="2600"/>
              <a:t>brainstorm influences that affect what we eat and how we eat during the school day</a:t>
            </a:r>
          </a:p>
          <a:p>
            <a:endParaRPr lang="en-US" sz="2600"/>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a:extLst>
              <a:ext uri="{FF2B5EF4-FFF2-40B4-BE49-F238E27FC236}">
                <a16:creationId xmlns:a16="http://schemas.microsoft.com/office/drawing/2014/main" id="{FD490490-BD25-214B-ACB8-19F81C0860FB}"/>
              </a:ext>
            </a:extLst>
          </p:cNvPr>
          <p:cNvGraphicFramePr/>
          <p:nvPr>
            <p:extLst>
              <p:ext uri="{D42A27DB-BD31-4B8C-83A1-F6EECF244321}">
                <p14:modId xmlns:p14="http://schemas.microsoft.com/office/powerpoint/2010/main" val="1369573034"/>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0816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a:extLst>
              <a:ext uri="{FF2B5EF4-FFF2-40B4-BE49-F238E27FC236}">
                <a16:creationId xmlns:a16="http://schemas.microsoft.com/office/drawing/2014/main" id="{FD490490-BD25-214B-ACB8-19F81C0860FB}"/>
              </a:ext>
            </a:extLst>
          </p:cNvPr>
          <p:cNvGraphicFramePr/>
          <p:nvPr>
            <p:extLst>
              <p:ext uri="{D42A27DB-BD31-4B8C-83A1-F6EECF244321}">
                <p14:modId xmlns:p14="http://schemas.microsoft.com/office/powerpoint/2010/main" val="2266445673"/>
              </p:ext>
            </p:extLst>
          </p:nvPr>
        </p:nvGraphicFramePr>
        <p:xfrm>
          <a:off x="0" y="193182"/>
          <a:ext cx="12192000" cy="6413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814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7CB3EC-718B-5D41-8072-F893247DC561}"/>
              </a:ext>
            </a:extLst>
          </p:cNvPr>
          <p:cNvSpPr>
            <a:spLocks noGrp="1"/>
          </p:cNvSpPr>
          <p:nvPr>
            <p:ph type="title"/>
          </p:nvPr>
        </p:nvSpPr>
        <p:spPr>
          <a:xfrm>
            <a:off x="643467" y="321734"/>
            <a:ext cx="10905066" cy="1135737"/>
          </a:xfrm>
        </p:spPr>
        <p:txBody>
          <a:bodyPr>
            <a:normAutofit/>
          </a:bodyPr>
          <a:lstStyle/>
          <a:p>
            <a:r>
              <a:rPr lang="en-US" sz="3600"/>
              <a:t>How to eat Mindfully </a:t>
            </a:r>
          </a:p>
        </p:txBody>
      </p:sp>
      <p:sp>
        <p:nvSpPr>
          <p:cNvPr id="3" name="Content Placeholder 2">
            <a:extLst>
              <a:ext uri="{FF2B5EF4-FFF2-40B4-BE49-F238E27FC236}">
                <a16:creationId xmlns:a16="http://schemas.microsoft.com/office/drawing/2014/main" id="{3C5552DB-EAC2-5F4E-8FA0-5D3DC0DCECB1}"/>
              </a:ext>
            </a:extLst>
          </p:cNvPr>
          <p:cNvSpPr>
            <a:spLocks noGrp="1"/>
          </p:cNvSpPr>
          <p:nvPr>
            <p:ph idx="1"/>
          </p:nvPr>
        </p:nvSpPr>
        <p:spPr>
          <a:xfrm>
            <a:off x="643467" y="1782981"/>
            <a:ext cx="10905066" cy="4393982"/>
          </a:xfrm>
        </p:spPr>
        <p:txBody>
          <a:bodyPr>
            <a:normAutofit/>
          </a:bodyPr>
          <a:lstStyle/>
          <a:p>
            <a:r>
              <a:rPr lang="en-US" sz="2000"/>
              <a:t>Since the eating environment has an influence on how and what we eat, another way to eat mindfully is to create a calm and positive eating environment. </a:t>
            </a:r>
          </a:p>
          <a:p>
            <a:endParaRPr lang="en-US" sz="2000"/>
          </a:p>
          <a:p>
            <a:r>
              <a:rPr lang="en-US" sz="2000"/>
              <a:t>Eating is an important and essential event that happens everyday, and together we will discuss how to improve our school environment to support mindful eating.</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297498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BF141B-C171-2C49-B464-654BF41A3BFC}"/>
              </a:ext>
            </a:extLst>
          </p:cNvPr>
          <p:cNvSpPr>
            <a:spLocks noGrp="1"/>
          </p:cNvSpPr>
          <p:nvPr>
            <p:ph type="title"/>
          </p:nvPr>
        </p:nvSpPr>
        <p:spPr>
          <a:xfrm>
            <a:off x="643467" y="321734"/>
            <a:ext cx="10905066" cy="1135737"/>
          </a:xfrm>
        </p:spPr>
        <p:txBody>
          <a:bodyPr>
            <a:normAutofit/>
          </a:bodyPr>
          <a:lstStyle/>
          <a:p>
            <a:r>
              <a:rPr lang="en-US" sz="3600"/>
              <a:t>Mindful eating Questions (done in groups of 4). Will be presented to the class.</a:t>
            </a:r>
          </a:p>
        </p:txBody>
      </p:sp>
      <p:sp>
        <p:nvSpPr>
          <p:cNvPr id="3" name="Content Placeholder 2">
            <a:extLst>
              <a:ext uri="{FF2B5EF4-FFF2-40B4-BE49-F238E27FC236}">
                <a16:creationId xmlns:a16="http://schemas.microsoft.com/office/drawing/2014/main" id="{6CE31A93-24DD-F84D-9FD8-302146DE06EA}"/>
              </a:ext>
            </a:extLst>
          </p:cNvPr>
          <p:cNvSpPr>
            <a:spLocks noGrp="1"/>
          </p:cNvSpPr>
          <p:nvPr>
            <p:ph idx="1"/>
          </p:nvPr>
        </p:nvSpPr>
        <p:spPr>
          <a:xfrm>
            <a:off x="643467" y="1782981"/>
            <a:ext cx="10905066" cy="4393982"/>
          </a:xfrm>
        </p:spPr>
        <p:txBody>
          <a:bodyPr>
            <a:normAutofit/>
          </a:bodyPr>
          <a:lstStyle/>
          <a:p>
            <a:pPr marL="514350" indent="-514350">
              <a:buFont typeface="+mj-lt"/>
              <a:buAutoNum type="arabicPeriod"/>
            </a:pPr>
            <a:r>
              <a:rPr lang="en-US" sz="2000"/>
              <a:t>Here at school, can you describe the eating environment at lunchtime? Where do you eat? Who do you eat with? Is it busy or calm? Do you take time to enjoy your food?</a:t>
            </a:r>
          </a:p>
          <a:p>
            <a:pPr marL="514350" indent="-514350">
              <a:buFont typeface="+mj-lt"/>
              <a:buAutoNum type="arabicPeriod"/>
            </a:pPr>
            <a:endParaRPr lang="en-US" sz="2000"/>
          </a:p>
          <a:p>
            <a:pPr marL="514350" indent="-514350">
              <a:buFont typeface="+mj-lt"/>
              <a:buAutoNum type="arabicPeriod"/>
            </a:pPr>
            <a:r>
              <a:rPr lang="en-US" sz="2000"/>
              <a:t>What are at least three reasons we don’t eat mindfully at lunch or when having a snack? </a:t>
            </a:r>
          </a:p>
          <a:p>
            <a:pPr marL="514350" indent="-514350">
              <a:buFont typeface="+mj-lt"/>
              <a:buAutoNum type="arabicPeriod"/>
            </a:pPr>
            <a:endParaRPr lang="en-US" sz="2000"/>
          </a:p>
          <a:p>
            <a:pPr marL="514350" indent="-514350">
              <a:buFont typeface="+mj-lt"/>
              <a:buAutoNum type="arabicPeriod"/>
            </a:pPr>
            <a:r>
              <a:rPr lang="en-US" sz="2000"/>
              <a:t>What are at least three ways we can make eating lunch an important event and remind ourselves to eat mindfully at school?</a:t>
            </a:r>
          </a:p>
          <a:p>
            <a:pPr marL="514350" indent="-514350">
              <a:buFont typeface="+mj-lt"/>
              <a:buAutoNum type="arabicPeriod"/>
            </a:pPr>
            <a:endParaRPr lang="en-US" sz="2000"/>
          </a:p>
          <a:p>
            <a:pPr marL="514350" indent="-514350">
              <a:buFont typeface="+mj-lt"/>
              <a:buAutoNum type="arabicPeriod"/>
            </a:pPr>
            <a:r>
              <a:rPr lang="en-US" sz="2000"/>
              <a:t>Create a SMART goal to help you eat more mindfully.  </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92596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DFB017-9068-4DF4-921D-86C1A8706E48}"/>
              </a:ext>
            </a:extLst>
          </p:cNvPr>
          <p:cNvSpPr>
            <a:spLocks noGrp="1"/>
          </p:cNvSpPr>
          <p:nvPr>
            <p:ph type="title"/>
          </p:nvPr>
        </p:nvSpPr>
        <p:spPr>
          <a:xfrm>
            <a:off x="686834" y="1153572"/>
            <a:ext cx="3200400" cy="4461163"/>
          </a:xfrm>
        </p:spPr>
        <p:txBody>
          <a:bodyPr>
            <a:normAutofit/>
          </a:bodyPr>
          <a:lstStyle/>
          <a:p>
            <a:r>
              <a:rPr lang="en-US">
                <a:solidFill>
                  <a:srgbClr val="FFFFFF"/>
                </a:solidFill>
              </a:rPr>
              <a:t>Mindful Environment Analysis</a:t>
            </a:r>
            <a:endParaRPr lang="en-CA">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C715F5B-4AF9-451E-89E8-913517758697}"/>
              </a:ext>
            </a:extLst>
          </p:cNvPr>
          <p:cNvSpPr>
            <a:spLocks noGrp="1"/>
          </p:cNvSpPr>
          <p:nvPr>
            <p:ph idx="1"/>
          </p:nvPr>
        </p:nvSpPr>
        <p:spPr>
          <a:xfrm>
            <a:off x="4447308" y="591344"/>
            <a:ext cx="6906491" cy="5585619"/>
          </a:xfrm>
        </p:spPr>
        <p:txBody>
          <a:bodyPr anchor="ctr">
            <a:normAutofit fontScale="85000" lnSpcReduction="20000"/>
          </a:bodyPr>
          <a:lstStyle/>
          <a:p>
            <a:pPr marL="457200" indent="-457200">
              <a:buFont typeface="+mj-lt"/>
              <a:buAutoNum type="arabicPeriod" startAt="3"/>
            </a:pPr>
            <a:r>
              <a:rPr lang="en-US" dirty="0">
                <a:effectLst/>
                <a:latin typeface="Calibri" panose="020F0502020204030204" pitchFamily="34" charset="0"/>
                <a:ea typeface="Calibri" panose="020F0502020204030204" pitchFamily="34" charset="0"/>
                <a:cs typeface="Times New Roman" panose="02020603050405020304" pitchFamily="18" charset="0"/>
              </a:rPr>
              <a:t>Mindful environment analysis</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Noting everything in the environment and its impact on you</a:t>
            </a:r>
          </a:p>
          <a:p>
            <a:pPr marL="1428750" lvl="2" indent="-514350">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Not all things can be adjusted to improve the environment (example the fan is rattling too much but it’s attached to the ceiling)</a:t>
            </a:r>
          </a:p>
          <a:p>
            <a:pPr marL="1257300" lvl="2" indent="-342900">
              <a:buFont typeface="+mj-lt"/>
              <a:buAutoNum type="romanLcPeriod"/>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spcAft>
                <a:spcPts val="80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Not just noting your surrounds, but also the impact those surrounds have on your learning</a:t>
            </a:r>
          </a:p>
          <a:p>
            <a:pPr marL="1428750" lvl="2" indent="-514350">
              <a:spcAft>
                <a:spcPts val="80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times students can use inappropriate language to describe things that irritate them in the environment.</a:t>
            </a:r>
          </a:p>
          <a:p>
            <a:pPr marL="1428750" lvl="2" indent="-514350">
              <a:spcAft>
                <a:spcPts val="80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Will need to model examples</a:t>
            </a:r>
          </a:p>
          <a:p>
            <a:pPr marL="1428750" lvl="2" indent="-514350">
              <a:spcAft>
                <a:spcPts val="800"/>
              </a:spcAft>
              <a:buFont typeface="+mj-lt"/>
              <a:buAutoNum type="romanLcPeriod"/>
            </a:pPr>
            <a:r>
              <a:rPr lang="en-US" dirty="0">
                <a:effectLst/>
                <a:latin typeface="Calibri" panose="020F0502020204030204" pitchFamily="34" charset="0"/>
                <a:ea typeface="Calibri" panose="020F0502020204030204" pitchFamily="34" charset="0"/>
                <a:cs typeface="Times New Roman" panose="02020603050405020304" pitchFamily="18" charset="0"/>
              </a:rPr>
              <a:t>E</a:t>
            </a:r>
            <a:r>
              <a:rPr lang="en-US" dirty="0">
                <a:latin typeface="Calibri" panose="020F0502020204030204" pitchFamily="34" charset="0"/>
                <a:ea typeface="Calibri" panose="020F0502020204030204" pitchFamily="34" charset="0"/>
                <a:cs typeface="Times New Roman" panose="02020603050405020304" pitchFamily="18" charset="0"/>
              </a:rPr>
              <a:t>xample the rattling fan is bleeping me off rather the ratting fan is making it hard for me to focus or hear </a:t>
            </a:r>
          </a:p>
          <a:p>
            <a:pPr marL="800100" lvl="1" indent="-342900">
              <a:spcAft>
                <a:spcPts val="80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Students may not be able to express what in their</a:t>
            </a:r>
            <a:r>
              <a:rPr lang="en-US" dirty="0">
                <a:latin typeface="Calibri" panose="020F0502020204030204" pitchFamily="34" charset="0"/>
                <a:ea typeface="Calibri" panose="020F0502020204030204" pitchFamily="34" charset="0"/>
                <a:cs typeface="Times New Roman" panose="02020603050405020304" pitchFamily="18" charset="0"/>
              </a:rPr>
              <a:t> surroundings is causing issues.  This may require one on one time with specific students to help them narrow it down.</a:t>
            </a:r>
          </a:p>
          <a:p>
            <a:pPr marL="800100" lvl="1" indent="-342900">
              <a:spcAft>
                <a:spcPts val="800"/>
              </a:spcAft>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If one of the issues is their peers this needs to dealt with tactfully and with little to no disruption to the class</a:t>
            </a:r>
          </a:p>
          <a:p>
            <a:pPr marL="800100" lvl="1" indent="-342900">
              <a:spcAft>
                <a:spcPts val="800"/>
              </a:spcAft>
              <a:buFont typeface="+mj-lt"/>
              <a:buAutoNum type="alphaLcPeriod"/>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9008976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E39DFCF-9247-4DE5-BB93-074BFAF07A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442B652E-D499-4CDA-8F7A-60469EDBC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1632" y="996662"/>
            <a:ext cx="4864676" cy="4864676"/>
          </a:xfrm>
          <a:custGeom>
            <a:avLst/>
            <a:gdLst>
              <a:gd name="connsiteX0" fmla="*/ 0 w 4864676"/>
              <a:gd name="connsiteY0" fmla="*/ 0 h 4864676"/>
              <a:gd name="connsiteX1" fmla="*/ 4864676 w 4864676"/>
              <a:gd name="connsiteY1" fmla="*/ 0 h 4864676"/>
              <a:gd name="connsiteX2" fmla="*/ 4864676 w 4864676"/>
              <a:gd name="connsiteY2" fmla="*/ 4864676 h 4864676"/>
              <a:gd name="connsiteX3" fmla="*/ 1281101 w 4864676"/>
              <a:gd name="connsiteY3" fmla="*/ 4864676 h 4864676"/>
              <a:gd name="connsiteX4" fmla="*/ 0 w 4864676"/>
              <a:gd name="connsiteY4" fmla="*/ 3583575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4864676" y="0"/>
                </a:lnTo>
                <a:lnTo>
                  <a:pt x="4864676" y="4864676"/>
                </a:lnTo>
                <a:lnTo>
                  <a:pt x="1281101" y="4864676"/>
                </a:lnTo>
                <a:lnTo>
                  <a:pt x="0" y="358357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484A22B8-F5B6-47C2-B88E-DADAF37913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225693" y="996662"/>
            <a:ext cx="4864676" cy="4864676"/>
          </a:xfrm>
          <a:custGeom>
            <a:avLst/>
            <a:gdLst>
              <a:gd name="connsiteX0" fmla="*/ 0 w 4864676"/>
              <a:gd name="connsiteY0" fmla="*/ 0 h 4864676"/>
              <a:gd name="connsiteX1" fmla="*/ 3583574 w 4864676"/>
              <a:gd name="connsiteY1" fmla="*/ 0 h 4864676"/>
              <a:gd name="connsiteX2" fmla="*/ 4864676 w 4864676"/>
              <a:gd name="connsiteY2" fmla="*/ 1281103 h 4864676"/>
              <a:gd name="connsiteX3" fmla="*/ 4864676 w 4864676"/>
              <a:gd name="connsiteY3" fmla="*/ 4864676 h 4864676"/>
              <a:gd name="connsiteX4" fmla="*/ 0 w 4864676"/>
              <a:gd name="connsiteY4" fmla="*/ 4864676 h 48646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4864676">
                <a:moveTo>
                  <a:pt x="0" y="0"/>
                </a:moveTo>
                <a:lnTo>
                  <a:pt x="3583574" y="0"/>
                </a:lnTo>
                <a:lnTo>
                  <a:pt x="4864676" y="1281103"/>
                </a:lnTo>
                <a:lnTo>
                  <a:pt x="4864676" y="4864676"/>
                </a:lnTo>
                <a:lnTo>
                  <a:pt x="0" y="4864676"/>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Isosceles Triangle 36">
            <a:extLst>
              <a:ext uri="{FF2B5EF4-FFF2-40B4-BE49-F238E27FC236}">
                <a16:creationId xmlns:a16="http://schemas.microsoft.com/office/drawing/2014/main" id="{A987C18C-164D-4263-B486-4647A98E8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789020" y="1"/>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E7E98B39-04C6-408B-92FD-7686287406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09286" y="3571620"/>
            <a:ext cx="6613961" cy="328638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981C8C27-2457-421F-BDC4-7B4EA3C78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42">
            <a:extLst>
              <a:ext uri="{FF2B5EF4-FFF2-40B4-BE49-F238E27FC236}">
                <a16:creationId xmlns:a16="http://schemas.microsoft.com/office/drawing/2014/main" id="{CEA13C66-82C1-44AF-972B-8F5CCA41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71208" y="5287803"/>
            <a:ext cx="955808" cy="9558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9DB36437-FE59-457E-91A7-396BBD3C9C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 name="Title 3">
            <a:extLst>
              <a:ext uri="{FF2B5EF4-FFF2-40B4-BE49-F238E27FC236}">
                <a16:creationId xmlns:a16="http://schemas.microsoft.com/office/drawing/2014/main" id="{E00CBF5D-31E4-4B86-8906-1A2F08082488}"/>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Mindful Environment Analysis Lesson</a:t>
            </a:r>
            <a:endParaRPr lang="en-CA" sz="3600">
              <a:solidFill>
                <a:srgbClr val="080808"/>
              </a:solidFill>
            </a:endParaRPr>
          </a:p>
        </p:txBody>
      </p:sp>
      <p:sp>
        <p:nvSpPr>
          <p:cNvPr id="5" name="Subtitle 4">
            <a:extLst>
              <a:ext uri="{FF2B5EF4-FFF2-40B4-BE49-F238E27FC236}">
                <a16:creationId xmlns:a16="http://schemas.microsoft.com/office/drawing/2014/main" id="{F0694C22-7633-45C2-9B58-C52A7E820F48}"/>
              </a:ext>
            </a:extLst>
          </p:cNvPr>
          <p:cNvSpPr>
            <a:spLocks noGrp="1"/>
          </p:cNvSpPr>
          <p:nvPr>
            <p:ph type="subTitle" idx="1"/>
          </p:nvPr>
        </p:nvSpPr>
        <p:spPr>
          <a:xfrm>
            <a:off x="4439633" y="4518923"/>
            <a:ext cx="3312734" cy="1141851"/>
          </a:xfrm>
          <a:noFill/>
        </p:spPr>
        <p:txBody>
          <a:bodyPr>
            <a:normAutofit/>
          </a:bodyPr>
          <a:lstStyle/>
          <a:p>
            <a:endParaRPr lang="en-CA" sz="2000">
              <a:solidFill>
                <a:srgbClr val="080808"/>
              </a:solidFill>
            </a:endParaRPr>
          </a:p>
        </p:txBody>
      </p:sp>
      <p:sp>
        <p:nvSpPr>
          <p:cNvPr id="47" name="Rectangle 46">
            <a:extLst>
              <a:ext uri="{FF2B5EF4-FFF2-40B4-BE49-F238E27FC236}">
                <a16:creationId xmlns:a16="http://schemas.microsoft.com/office/drawing/2014/main" id="{844D3693-2EFE-4667-89D5-47E2D5920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42846" y="410171"/>
            <a:ext cx="1321281" cy="1321281"/>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21FD796-9CD0-404D-8DF5-5274C0BCC7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30319" y="1508609"/>
            <a:ext cx="700047" cy="70004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79544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7C46A0-0A68-4427-8EC9-CCF6FA127D57}"/>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Important Considerations </a:t>
            </a:r>
            <a:endParaRPr lang="en-CA" sz="3700">
              <a:solidFill>
                <a:srgbClr val="FFFFFF"/>
              </a:solidFill>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3FF6189-6F7F-4675-828A-CC99B31FAB35}"/>
              </a:ext>
            </a:extLst>
          </p:cNvPr>
          <p:cNvSpPr>
            <a:spLocks noGrp="1"/>
          </p:cNvSpPr>
          <p:nvPr>
            <p:ph idx="1"/>
          </p:nvPr>
        </p:nvSpPr>
        <p:spPr>
          <a:xfrm>
            <a:off x="4447308" y="591344"/>
            <a:ext cx="6906491" cy="5585619"/>
          </a:xfrm>
        </p:spPr>
        <p:txBody>
          <a:bodyPr anchor="ctr">
            <a:normAutofit/>
          </a:bodyPr>
          <a:lstStyle/>
          <a:p>
            <a:pPr marL="342900" lvl="0" indent="-342900">
              <a:buFont typeface="+mj-lt"/>
              <a:buAutoNum type="arabicPeriod"/>
            </a:pPr>
            <a:r>
              <a:rPr lang="en-US" sz="1500">
                <a:effectLst/>
                <a:latin typeface="Calibri" panose="020F0502020204030204" pitchFamily="34" charset="0"/>
                <a:ea typeface="Calibri" panose="020F0502020204030204" pitchFamily="34" charset="0"/>
                <a:cs typeface="Times New Roman" panose="02020603050405020304" pitchFamily="18" charset="0"/>
              </a:rPr>
              <a:t>Mindfulness only works when you believe in the process.</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500">
                <a:effectLst/>
                <a:latin typeface="Calibri" panose="020F0502020204030204" pitchFamily="34" charset="0"/>
                <a:ea typeface="Calibri" panose="020F0502020204030204" pitchFamily="34" charset="0"/>
                <a:cs typeface="Times New Roman" panose="02020603050405020304" pitchFamily="18" charset="0"/>
              </a:rPr>
              <a:t>Buy in is necessary to help students try mindfulness</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500">
                <a:effectLst/>
                <a:latin typeface="Calibri" panose="020F0502020204030204" pitchFamily="34" charset="0"/>
                <a:ea typeface="Calibri" panose="020F0502020204030204" pitchFamily="34" charset="0"/>
                <a:cs typeface="Times New Roman" panose="02020603050405020304" pitchFamily="18" charset="0"/>
              </a:rPr>
              <a:t>Mindfulness can impact the following areas:</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lphaLcPeriod"/>
            </a:pPr>
            <a:r>
              <a:rPr lang="en-US" sz="1500">
                <a:effectLst/>
                <a:latin typeface="Calibri" panose="020F0502020204030204" pitchFamily="34" charset="0"/>
                <a:ea typeface="Calibri" panose="020F0502020204030204" pitchFamily="34" charset="0"/>
                <a:cs typeface="Times New Roman" panose="02020603050405020304" pitchFamily="18" charset="0"/>
              </a:rPr>
              <a:t>Lifestyle</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lphaLcPeriod"/>
            </a:pPr>
            <a:r>
              <a:rPr lang="en-US" sz="1500">
                <a:effectLst/>
                <a:latin typeface="Calibri" panose="020F0502020204030204" pitchFamily="34" charset="0"/>
                <a:ea typeface="Calibri" panose="020F0502020204030204" pitchFamily="34" charset="0"/>
                <a:cs typeface="Times New Roman" panose="02020603050405020304" pitchFamily="18" charset="0"/>
              </a:rPr>
              <a:t>Eating – meals and/or snacks</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mj-lt"/>
              <a:buAutoNum type="alphaLcPeriod"/>
            </a:pPr>
            <a:r>
              <a:rPr lang="en-US" sz="1500">
                <a:effectLst/>
                <a:latin typeface="Calibri" panose="020F0502020204030204" pitchFamily="34" charset="0"/>
                <a:ea typeface="Calibri" panose="020F0502020204030204" pitchFamily="34" charset="0"/>
                <a:cs typeface="Times New Roman" panose="02020603050405020304" pitchFamily="18" charset="0"/>
              </a:rPr>
              <a:t>Connecting oneself to nature/universe</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rabicPeriod"/>
            </a:pPr>
            <a:r>
              <a:rPr lang="en-US" sz="1500">
                <a:effectLst/>
                <a:latin typeface="Calibri" panose="020F0502020204030204" pitchFamily="34" charset="0"/>
                <a:ea typeface="Calibri" panose="020F0502020204030204" pitchFamily="34" charset="0"/>
                <a:cs typeface="Times New Roman" panose="02020603050405020304" pitchFamily="18" charset="0"/>
              </a:rPr>
              <a:t>Mindfulness can appear to be a spurious notion, rather it is the ability to use one’s mind more attentively </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r>
              <a:rPr lang="en-US" sz="1500">
                <a:effectLst/>
                <a:latin typeface="Calibri" panose="020F0502020204030204" pitchFamily="34" charset="0"/>
                <a:ea typeface="Calibri" panose="020F0502020204030204" pitchFamily="34" charset="0"/>
                <a:cs typeface="Times New Roman" panose="02020603050405020304" pitchFamily="18" charset="0"/>
              </a:rPr>
              <a:t>The fallacy of multitasking becomes evident when one uses mindfulness as focusing one’s mind on a single task makes the person much more productive </a:t>
            </a:r>
            <a:endParaRPr lang="en-CA" sz="1500">
              <a:effectLst/>
              <a:latin typeface="Calibri" panose="020F0502020204030204" pitchFamily="34" charset="0"/>
              <a:ea typeface="Calibri" panose="020F0502020204030204" pitchFamily="34" charset="0"/>
              <a:cs typeface="Times New Roman" panose="02020603050405020304" pitchFamily="18" charset="0"/>
            </a:endParaRPr>
          </a:p>
          <a:p>
            <a:endParaRPr lang="en-CA" sz="1500"/>
          </a:p>
        </p:txBody>
      </p:sp>
    </p:spTree>
    <p:extLst>
      <p:ext uri="{BB962C8B-B14F-4D97-AF65-F5344CB8AC3E}">
        <p14:creationId xmlns:p14="http://schemas.microsoft.com/office/powerpoint/2010/main" val="318190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CD360D-F8BD-ED46-B664-C85C4A9964E4}"/>
              </a:ext>
            </a:extLst>
          </p:cNvPr>
          <p:cNvSpPr>
            <a:spLocks noGrp="1"/>
          </p:cNvSpPr>
          <p:nvPr>
            <p:ph type="title"/>
          </p:nvPr>
        </p:nvSpPr>
        <p:spPr>
          <a:xfrm>
            <a:off x="643467" y="321734"/>
            <a:ext cx="10905066" cy="1135737"/>
          </a:xfrm>
        </p:spPr>
        <p:txBody>
          <a:bodyPr>
            <a:normAutofit/>
          </a:bodyPr>
          <a:lstStyle/>
          <a:p>
            <a:r>
              <a:rPr lang="en-US" sz="3600"/>
              <a:t>Mindful Environment Analysis</a:t>
            </a:r>
          </a:p>
        </p:txBody>
      </p:sp>
      <p:sp>
        <p:nvSpPr>
          <p:cNvPr id="3" name="Content Placeholder 2">
            <a:extLst>
              <a:ext uri="{FF2B5EF4-FFF2-40B4-BE49-F238E27FC236}">
                <a16:creationId xmlns:a16="http://schemas.microsoft.com/office/drawing/2014/main" id="{2CFBB04A-F3E0-894F-8402-21A5D9543D4A}"/>
              </a:ext>
            </a:extLst>
          </p:cNvPr>
          <p:cNvSpPr>
            <a:spLocks noGrp="1"/>
          </p:cNvSpPr>
          <p:nvPr>
            <p:ph idx="1"/>
          </p:nvPr>
        </p:nvSpPr>
        <p:spPr>
          <a:xfrm>
            <a:off x="643467" y="1782981"/>
            <a:ext cx="10905066" cy="4393982"/>
          </a:xfrm>
        </p:spPr>
        <p:txBody>
          <a:bodyPr>
            <a:normAutofit/>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Noting everything in the environment and its impact on you</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This includes objects, like the chairs, the</a:t>
            </a:r>
            <a:r>
              <a:rPr lang="en-US" sz="2000" dirty="0">
                <a:latin typeface="Calibri" panose="020F0502020204030204" pitchFamily="34" charset="0"/>
                <a:ea typeface="Calibri" panose="020F0502020204030204" pitchFamily="34" charset="0"/>
                <a:cs typeface="Times New Roman" panose="02020603050405020304" pitchFamily="18" charset="0"/>
              </a:rPr>
              <a:t> ventilation system, etc.</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This can include your peers, but please be discrete.</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Not just noting your surrounds, but also the impact those surrounds have on your learning</a:t>
            </a:r>
          </a:p>
          <a:p>
            <a:pPr lvl="1">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That fan is rattling too much for me to hear you</a:t>
            </a:r>
          </a:p>
          <a:p>
            <a:pPr lvl="1">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That fan is ratting too much for me to concentrate on your instructions</a:t>
            </a:r>
          </a:p>
          <a:p>
            <a:pPr lvl="2">
              <a:spcAft>
                <a:spcPts val="80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339955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AE706D-CBA4-46CE-BB1E-C1FBB54B44EE}"/>
              </a:ext>
            </a:extLst>
          </p:cNvPr>
          <p:cNvSpPr>
            <a:spLocks noGrp="1"/>
          </p:cNvSpPr>
          <p:nvPr>
            <p:ph type="title"/>
          </p:nvPr>
        </p:nvSpPr>
        <p:spPr>
          <a:xfrm>
            <a:off x="643467" y="321734"/>
            <a:ext cx="10905066" cy="1135737"/>
          </a:xfrm>
        </p:spPr>
        <p:txBody>
          <a:bodyPr>
            <a:normAutofit/>
          </a:bodyPr>
          <a:lstStyle/>
          <a:p>
            <a:r>
              <a:rPr lang="en-US" sz="3600"/>
              <a:t>What to do with the analysis data?</a:t>
            </a:r>
            <a:endParaRPr lang="en-CA" sz="360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E11CFEC-09F5-45BB-9FFB-A907E68DA1EE}"/>
              </a:ext>
            </a:extLst>
          </p:cNvPr>
          <p:cNvGraphicFramePr>
            <a:graphicFrameLocks noGrp="1"/>
          </p:cNvGraphicFramePr>
          <p:nvPr>
            <p:ph idx="1"/>
            <p:extLst>
              <p:ext uri="{D42A27DB-BD31-4B8C-83A1-F6EECF244321}">
                <p14:modId xmlns:p14="http://schemas.microsoft.com/office/powerpoint/2010/main" val="6703311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1489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CD360D-F8BD-ED46-B664-C85C4A9964E4}"/>
              </a:ext>
            </a:extLst>
          </p:cNvPr>
          <p:cNvSpPr>
            <a:spLocks noGrp="1"/>
          </p:cNvSpPr>
          <p:nvPr>
            <p:ph type="title"/>
          </p:nvPr>
        </p:nvSpPr>
        <p:spPr>
          <a:xfrm>
            <a:off x="643467" y="321734"/>
            <a:ext cx="10905066" cy="1135737"/>
          </a:xfrm>
        </p:spPr>
        <p:txBody>
          <a:bodyPr>
            <a:normAutofit/>
          </a:bodyPr>
          <a:lstStyle/>
          <a:p>
            <a:r>
              <a:rPr lang="en-US" sz="3600"/>
              <a:t>The benefits of mindfulness </a:t>
            </a:r>
          </a:p>
        </p:txBody>
      </p:sp>
      <p:sp>
        <p:nvSpPr>
          <p:cNvPr id="3" name="Content Placeholder 2">
            <a:extLst>
              <a:ext uri="{FF2B5EF4-FFF2-40B4-BE49-F238E27FC236}">
                <a16:creationId xmlns:a16="http://schemas.microsoft.com/office/drawing/2014/main" id="{2CFBB04A-F3E0-894F-8402-21A5D9543D4A}"/>
              </a:ext>
            </a:extLst>
          </p:cNvPr>
          <p:cNvSpPr>
            <a:spLocks noGrp="1"/>
          </p:cNvSpPr>
          <p:nvPr>
            <p:ph idx="1"/>
          </p:nvPr>
        </p:nvSpPr>
        <p:spPr>
          <a:xfrm>
            <a:off x="643467" y="1782981"/>
            <a:ext cx="10905066" cy="4393982"/>
          </a:xfrm>
        </p:spPr>
        <p:txBody>
          <a:bodyPr>
            <a:normAutofit/>
          </a:bodyPr>
          <a:lstStyle/>
          <a:p>
            <a:r>
              <a:rPr lang="en-US" sz="2000"/>
              <a:t>More awareness of your life</a:t>
            </a:r>
          </a:p>
          <a:p>
            <a:endParaRPr lang="en-US" sz="2000"/>
          </a:p>
          <a:p>
            <a:r>
              <a:rPr lang="en-US" sz="2000"/>
              <a:t>Reduced stress and a better understanding of yourself and others.  </a:t>
            </a:r>
          </a:p>
          <a:p>
            <a:endParaRPr lang="en-US" sz="2000"/>
          </a:p>
          <a:p>
            <a:r>
              <a:rPr lang="en-US" sz="2000"/>
              <a:t>Increases calmness and motivation. </a:t>
            </a:r>
          </a:p>
          <a:p>
            <a:endParaRPr lang="en-US"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440605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9DD2-7C77-40BA-9DC5-1E11F1A0F9C4}"/>
              </a:ext>
            </a:extLst>
          </p:cNvPr>
          <p:cNvSpPr>
            <a:spLocks noGrp="1"/>
          </p:cNvSpPr>
          <p:nvPr>
            <p:ph type="title"/>
          </p:nvPr>
        </p:nvSpPr>
        <p:spPr/>
        <p:txBody>
          <a:bodyPr/>
          <a:lstStyle/>
          <a:p>
            <a:r>
              <a:rPr lang="en-US" dirty="0"/>
              <a:t>Useful Links and Tips</a:t>
            </a:r>
            <a:endParaRPr lang="en-CA" dirty="0"/>
          </a:p>
        </p:txBody>
      </p:sp>
      <p:sp>
        <p:nvSpPr>
          <p:cNvPr id="3" name="Content Placeholder 2">
            <a:extLst>
              <a:ext uri="{FF2B5EF4-FFF2-40B4-BE49-F238E27FC236}">
                <a16:creationId xmlns:a16="http://schemas.microsoft.com/office/drawing/2014/main" id="{4B1A2ACC-7573-4C95-9C4D-2C0E7C11FE92}"/>
              </a:ext>
            </a:extLst>
          </p:cNvPr>
          <p:cNvSpPr>
            <a:spLocks noGrp="1"/>
          </p:cNvSpPr>
          <p:nvPr>
            <p:ph idx="1"/>
          </p:nvPr>
        </p:nvSpPr>
        <p:spPr/>
        <p:txBody>
          <a:bodyPr>
            <a:normAutofit/>
          </a:bodyPr>
          <a:lstStyle/>
          <a:p>
            <a:pPr marL="342900" lvl="0" indent="-342900">
              <a:lnSpc>
                <a:spcPct val="107000"/>
              </a:lnSpc>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Guided White Light Meditation Script &amp; Techniques: </a:t>
            </a:r>
            <a:r>
              <a:rPr lang="en-CA"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https://alignedandwell.com/white-light-meditation/</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Mindfulness Meditation? </a:t>
            </a:r>
            <a:r>
              <a:rPr lang="en-CA"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https://www.verywellmind.com/mindfulness-meditation-88369</a:t>
            </a: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mindfulness changes the emotional life of our brains | Richard J. Davidson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TEDxSanFrancisco</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CA"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https://www.youtube.com/watch?v=7CBfCW67xT8</a:t>
            </a:r>
            <a:endParaRPr lang="en-CA"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266700" indent="-266700">
              <a:buFont typeface="+mj-lt"/>
              <a:buAutoNum type="arabicPeriod"/>
            </a:pPr>
            <a:r>
              <a:rPr lang="en-CA" sz="1800" dirty="0"/>
              <a:t>Mindfulness Guided Meditation Scripts for Self Regulation: </a:t>
            </a:r>
            <a:r>
              <a:rPr lang="en-CA" sz="1800" dirty="0">
                <a:hlinkClick r:id="rId5"/>
              </a:rPr>
              <a:t>https://www.teacherspayteachers.com/Product/Mindfulness-Guided-Meditation-Scripts-For-Self-Regulation-2265062</a:t>
            </a:r>
            <a:endParaRPr lang="en-CA" sz="1800" dirty="0"/>
          </a:p>
        </p:txBody>
      </p:sp>
    </p:spTree>
    <p:extLst>
      <p:ext uri="{BB962C8B-B14F-4D97-AF65-F5344CB8AC3E}">
        <p14:creationId xmlns:p14="http://schemas.microsoft.com/office/powerpoint/2010/main" val="42867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7177B8-9DB1-427C-810E-0CDCFA45AA72}"/>
              </a:ext>
            </a:extLst>
          </p:cNvPr>
          <p:cNvSpPr>
            <a:spLocks noGrp="1"/>
          </p:cNvSpPr>
          <p:nvPr>
            <p:ph type="title"/>
          </p:nvPr>
        </p:nvSpPr>
        <p:spPr>
          <a:xfrm>
            <a:off x="686834" y="1153572"/>
            <a:ext cx="3200400" cy="4461163"/>
          </a:xfrm>
        </p:spPr>
        <p:txBody>
          <a:bodyPr>
            <a:normAutofit/>
          </a:bodyPr>
          <a:lstStyle/>
          <a:p>
            <a:r>
              <a:rPr lang="en-US" sz="3700" dirty="0">
                <a:solidFill>
                  <a:srgbClr val="FFFFFF"/>
                </a:solidFill>
              </a:rPr>
              <a:t>Important Considerations Continued  </a:t>
            </a:r>
            <a:endParaRPr lang="en-CA" sz="37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138C52E-C306-45B0-909B-F98005218E73}"/>
              </a:ext>
            </a:extLst>
          </p:cNvPr>
          <p:cNvSpPr>
            <a:spLocks noGrp="1"/>
          </p:cNvSpPr>
          <p:nvPr>
            <p:ph idx="1"/>
          </p:nvPr>
        </p:nvSpPr>
        <p:spPr>
          <a:xfrm>
            <a:off x="4447308" y="591344"/>
            <a:ext cx="6906491" cy="5585619"/>
          </a:xfrm>
        </p:spPr>
        <p:txBody>
          <a:bodyPr anchor="ctr">
            <a:normAutofit/>
          </a:bodyPr>
          <a:lstStyle/>
          <a:p>
            <a:pPr marL="342900" lvl="0" indent="-342900">
              <a:buFont typeface="+mj-lt"/>
              <a:buAutoNum type="arabicPeriod" startAt="6"/>
            </a:pPr>
            <a:r>
              <a:rPr lang="en-US">
                <a:effectLst/>
                <a:latin typeface="Calibri" panose="020F0502020204030204" pitchFamily="34" charset="0"/>
                <a:ea typeface="Calibri" panose="020F0502020204030204" pitchFamily="34" charset="0"/>
                <a:cs typeface="Times New Roman" panose="02020603050405020304" pitchFamily="18" charset="0"/>
              </a:rPr>
              <a:t>Mindfulness helps us to slow down our crazy busy lives and to realize that doing nothing is still doing something as the body is always active.</a:t>
            </a:r>
            <a:endParaRPr lang="en-CA">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startAt="6"/>
            </a:pPr>
            <a:r>
              <a:rPr lang="en-US">
                <a:effectLst/>
                <a:latin typeface="Calibri" panose="020F0502020204030204" pitchFamily="34" charset="0"/>
                <a:ea typeface="Calibri" panose="020F0502020204030204" pitchFamily="34" charset="0"/>
                <a:cs typeface="Times New Roman" panose="02020603050405020304" pitchFamily="18" charset="0"/>
              </a:rPr>
              <a:t>Mindfulness helps us to connect with each other on a much deeper level as it enables us to express our feelings in a much more insightful way.</a:t>
            </a:r>
            <a:endParaRPr lang="en-CA">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startAt="6"/>
            </a:pPr>
            <a:r>
              <a:rPr lang="en-US">
                <a:effectLst/>
                <a:latin typeface="Calibri" panose="020F0502020204030204" pitchFamily="34" charset="0"/>
                <a:ea typeface="Calibri" panose="020F0502020204030204" pitchFamily="34" charset="0"/>
                <a:cs typeface="Times New Roman" panose="02020603050405020304" pitchFamily="18" charset="0"/>
              </a:rPr>
              <a:t>Mindfulness helps us to register when our bodies are hungry compared to hunger created by boredom and a variety of negative emotions</a:t>
            </a:r>
            <a:endParaRPr lang="en-CA" dirty="0"/>
          </a:p>
        </p:txBody>
      </p:sp>
    </p:spTree>
    <p:extLst>
      <p:ext uri="{BB962C8B-B14F-4D97-AF65-F5344CB8AC3E}">
        <p14:creationId xmlns:p14="http://schemas.microsoft.com/office/powerpoint/2010/main" val="53945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508E84-3856-45F9-A7FF-8312CB57C0C4}"/>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Important Considerations Continued</a:t>
            </a:r>
            <a:endParaRPr lang="en-CA"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4117838-8CA2-44C0-91F9-0869DB028D84}"/>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startAt="9"/>
            </a:pPr>
            <a:r>
              <a:rPr lang="en-US" dirty="0"/>
              <a:t>To employ mindfulness in a classroom it will take strategic planning to implement.</a:t>
            </a:r>
          </a:p>
          <a:p>
            <a:pPr marL="971550" lvl="1" indent="-514350">
              <a:buFont typeface="+mj-lt"/>
              <a:buAutoNum type="alphaLcPeriod"/>
            </a:pPr>
            <a:r>
              <a:rPr lang="en-US" dirty="0"/>
              <a:t>First you need to know your class well to see how they will engage in the process.</a:t>
            </a:r>
          </a:p>
          <a:p>
            <a:pPr marL="971550" lvl="1" indent="-514350">
              <a:buFont typeface="+mj-lt"/>
              <a:buAutoNum type="alphaLcPeriod"/>
            </a:pPr>
            <a:r>
              <a:rPr lang="en-US" dirty="0"/>
              <a:t>Mindfulness will need to be practiced daily in the classroom; the amount of time used can vary.</a:t>
            </a:r>
          </a:p>
          <a:p>
            <a:pPr marL="971550" lvl="1" indent="-514350">
              <a:buFont typeface="+mj-lt"/>
              <a:buAutoNum type="alphaLcPeriod"/>
            </a:pPr>
            <a:r>
              <a:rPr lang="en-US" dirty="0"/>
              <a:t>The first few mindfulness lessons can be rocky as students may resist; this can be accommodated by trying a variety of mindfulness practices.</a:t>
            </a:r>
          </a:p>
          <a:p>
            <a:endParaRPr lang="en-CA" dirty="0"/>
          </a:p>
        </p:txBody>
      </p:sp>
    </p:spTree>
    <p:extLst>
      <p:ext uri="{BB962C8B-B14F-4D97-AF65-F5344CB8AC3E}">
        <p14:creationId xmlns:p14="http://schemas.microsoft.com/office/powerpoint/2010/main" val="3119913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73AF6-43F1-4207-A420-DA704A232F89}"/>
              </a:ext>
            </a:extLst>
          </p:cNvPr>
          <p:cNvSpPr>
            <a:spLocks noGrp="1"/>
          </p:cNvSpPr>
          <p:nvPr>
            <p:ph type="title"/>
          </p:nvPr>
        </p:nvSpPr>
        <p:spPr>
          <a:xfrm>
            <a:off x="686834" y="1153572"/>
            <a:ext cx="3200400" cy="4461163"/>
          </a:xfrm>
        </p:spPr>
        <p:txBody>
          <a:bodyPr>
            <a:normAutofit/>
          </a:bodyPr>
          <a:lstStyle/>
          <a:p>
            <a:r>
              <a:rPr lang="en-US">
                <a:solidFill>
                  <a:srgbClr val="FFFFFF"/>
                </a:solidFill>
              </a:rPr>
              <a:t>Meditation </a:t>
            </a:r>
            <a:br>
              <a:rPr lang="en-US">
                <a:solidFill>
                  <a:srgbClr val="FFFFFF"/>
                </a:solidFill>
              </a:rPr>
            </a:br>
            <a:r>
              <a:rPr lang="en-US">
                <a:solidFill>
                  <a:srgbClr val="FFFFFF"/>
                </a:solidFill>
              </a:rPr>
              <a:t>Teacher Guidelines </a:t>
            </a:r>
            <a:endParaRPr lang="en-CA">
              <a:solidFill>
                <a:srgbClr val="FFFFFF"/>
              </a:solidFill>
            </a:endParaRPr>
          </a:p>
        </p:txBody>
      </p:sp>
      <p:sp>
        <p:nvSpPr>
          <p:cNvPr id="52" name="Arc 5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5CDF85A-7541-4A43-888A-48A244DD519F}"/>
              </a:ext>
            </a:extLst>
          </p:cNvPr>
          <p:cNvSpPr>
            <a:spLocks noGrp="1"/>
          </p:cNvSpPr>
          <p:nvPr>
            <p:ph idx="1"/>
          </p:nvPr>
        </p:nvSpPr>
        <p:spPr>
          <a:xfrm>
            <a:off x="4447308" y="591344"/>
            <a:ext cx="6906491" cy="5585619"/>
          </a:xfrm>
        </p:spPr>
        <p:txBody>
          <a:bodyPr anchor="ctr">
            <a:normAutofit/>
          </a:bodyPr>
          <a:lstStyle/>
          <a:p>
            <a:pPr marL="514350" indent="-514350">
              <a:buFont typeface="+mj-lt"/>
              <a:buAutoNum type="arabicPeriod"/>
            </a:pPr>
            <a:r>
              <a:rPr lang="en-US" sz="1700">
                <a:effectLst/>
                <a:latin typeface="Calibri" panose="020F0502020204030204" pitchFamily="34" charset="0"/>
                <a:ea typeface="Calibri" panose="020F0502020204030204" pitchFamily="34" charset="0"/>
                <a:cs typeface="Times New Roman" panose="02020603050405020304" pitchFamily="18" charset="0"/>
              </a:rPr>
              <a:t>Meditation is one form of mindfulness, but it is not always easy to get students to engage in mediation</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mj-lt"/>
              <a:buAutoNum type="alphaLcPeriod"/>
            </a:pPr>
            <a:r>
              <a:rPr lang="en-US" sz="1700">
                <a:effectLst/>
                <a:latin typeface="Calibri" panose="020F0502020204030204" pitchFamily="34" charset="0"/>
                <a:ea typeface="Calibri" panose="020F0502020204030204" pitchFamily="34" charset="0"/>
                <a:cs typeface="Times New Roman" panose="02020603050405020304" pitchFamily="18" charset="0"/>
              </a:rPr>
              <a:t>It is useful to try the meditations yourself before trying them with students.</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mj-lt"/>
              <a:buAutoNum type="alphaLcPeriod"/>
            </a:pPr>
            <a:r>
              <a:rPr lang="en-US" sz="1700">
                <a:effectLst/>
                <a:latin typeface="Calibri" panose="020F0502020204030204" pitchFamily="34" charset="0"/>
                <a:ea typeface="Calibri" panose="020F0502020204030204" pitchFamily="34" charset="0"/>
                <a:cs typeface="Times New Roman" panose="02020603050405020304" pitchFamily="18" charset="0"/>
              </a:rPr>
              <a:t>Meditations can range in terms of difficulty to participate in</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mj-lt"/>
              <a:buAutoNum type="alphaLcPeriod"/>
            </a:pPr>
            <a:r>
              <a:rPr lang="en-US" sz="1700">
                <a:effectLst/>
                <a:latin typeface="Calibri" panose="020F0502020204030204" pitchFamily="34" charset="0"/>
                <a:ea typeface="Calibri" panose="020F0502020204030204" pitchFamily="34" charset="0"/>
                <a:cs typeface="Times New Roman" panose="02020603050405020304" pitchFamily="18" charset="0"/>
              </a:rPr>
              <a:t>The goal is to help students become more aware </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buFont typeface="+mj-lt"/>
              <a:buAutoNum type="alphaLcPeriod"/>
            </a:pPr>
            <a:r>
              <a:rPr lang="en-US" sz="1700">
                <a:effectLst/>
                <a:latin typeface="Calibri" panose="020F0502020204030204" pitchFamily="34" charset="0"/>
                <a:ea typeface="Calibri" panose="020F0502020204030204" pitchFamily="34" charset="0"/>
                <a:cs typeface="Times New Roman" panose="02020603050405020304" pitchFamily="18" charset="0"/>
              </a:rPr>
              <a:t>The easiest way to start is with short specific medications that guide the students through the steps</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spcAft>
                <a:spcPts val="800"/>
              </a:spcAft>
              <a:buFont typeface="+mj-lt"/>
              <a:buAutoNum type="alphaLcPeriod"/>
            </a:pPr>
            <a:r>
              <a:rPr lang="en-US" sz="1700">
                <a:effectLst/>
                <a:latin typeface="Calibri" panose="020F0502020204030204" pitchFamily="34" charset="0"/>
                <a:ea typeface="Calibri" panose="020F0502020204030204" pitchFamily="34" charset="0"/>
                <a:cs typeface="Times New Roman" panose="02020603050405020304" pitchFamily="18" charset="0"/>
              </a:rPr>
              <a:t>For example, healing light meditations focus on specific energy forms and exposing your body to these forms of healing.</a:t>
            </a:r>
            <a:endParaRPr lang="en-CA" sz="1700">
              <a:effectLst/>
              <a:latin typeface="Calibri" panose="020F0502020204030204" pitchFamily="34" charset="0"/>
              <a:ea typeface="Calibri" panose="020F0502020204030204" pitchFamily="34" charset="0"/>
              <a:cs typeface="Times New Roman" panose="02020603050405020304" pitchFamily="18" charset="0"/>
            </a:endParaRPr>
          </a:p>
          <a:p>
            <a:endParaRPr lang="en-CA" sz="1700"/>
          </a:p>
        </p:txBody>
      </p:sp>
    </p:spTree>
    <p:extLst>
      <p:ext uri="{BB962C8B-B14F-4D97-AF65-F5344CB8AC3E}">
        <p14:creationId xmlns:p14="http://schemas.microsoft.com/office/powerpoint/2010/main" val="1371504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Rectangle 40">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43" name="Freeform: Shape 42">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90E1A325-B517-45DA-8609-89D6DB007078}"/>
              </a:ext>
            </a:extLst>
          </p:cNvPr>
          <p:cNvSpPr>
            <a:spLocks noGrp="1"/>
          </p:cNvSpPr>
          <p:nvPr>
            <p:ph type="subTitle" idx="1"/>
          </p:nvPr>
        </p:nvSpPr>
        <p:spPr>
          <a:xfrm>
            <a:off x="4439633" y="4518923"/>
            <a:ext cx="3312734" cy="1141851"/>
          </a:xfrm>
          <a:noFill/>
        </p:spPr>
        <p:txBody>
          <a:bodyPr>
            <a:normAutofit/>
          </a:bodyPr>
          <a:lstStyle/>
          <a:p>
            <a:endParaRPr lang="en-CA" sz="2000">
              <a:solidFill>
                <a:srgbClr val="080808"/>
              </a:solidFill>
            </a:endParaRPr>
          </a:p>
        </p:txBody>
      </p:sp>
      <p:sp>
        <p:nvSpPr>
          <p:cNvPr id="2" name="Title 1">
            <a:extLst>
              <a:ext uri="{FF2B5EF4-FFF2-40B4-BE49-F238E27FC236}">
                <a16:creationId xmlns:a16="http://schemas.microsoft.com/office/drawing/2014/main" id="{EBBC847A-3181-4FD8-8A88-ADCD8C35062E}"/>
              </a:ext>
            </a:extLst>
          </p:cNvPr>
          <p:cNvSpPr>
            <a:spLocks noGrp="1"/>
          </p:cNvSpPr>
          <p:nvPr>
            <p:ph type="ctrTitle"/>
          </p:nvPr>
        </p:nvSpPr>
        <p:spPr>
          <a:xfrm>
            <a:off x="3204642" y="2353641"/>
            <a:ext cx="5782716" cy="2150719"/>
          </a:xfrm>
          <a:noFill/>
        </p:spPr>
        <p:txBody>
          <a:bodyPr anchor="ctr">
            <a:normAutofit/>
          </a:bodyPr>
          <a:lstStyle/>
          <a:p>
            <a:r>
              <a:rPr lang="en-US" sz="3600">
                <a:solidFill>
                  <a:srgbClr val="080808"/>
                </a:solidFill>
              </a:rPr>
              <a:t>Meditation Lesson</a:t>
            </a:r>
            <a:endParaRPr lang="en-CA" sz="3600">
              <a:solidFill>
                <a:srgbClr val="080808"/>
              </a:solidFill>
            </a:endParaRPr>
          </a:p>
        </p:txBody>
      </p:sp>
      <p:sp>
        <p:nvSpPr>
          <p:cNvPr id="47" name="Freeform: Shape 46">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Rectangle 48">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1852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2F64F9-FDFA-4D6E-A40C-FD1F357D2234}"/>
              </a:ext>
            </a:extLst>
          </p:cNvPr>
          <p:cNvSpPr>
            <a:spLocks noGrp="1"/>
          </p:cNvSpPr>
          <p:nvPr>
            <p:ph type="title"/>
          </p:nvPr>
        </p:nvSpPr>
        <p:spPr>
          <a:xfrm>
            <a:off x="643467" y="321734"/>
            <a:ext cx="10905066" cy="1135737"/>
          </a:xfrm>
        </p:spPr>
        <p:txBody>
          <a:bodyPr>
            <a:normAutofit/>
          </a:bodyPr>
          <a:lstStyle/>
          <a:p>
            <a:r>
              <a:rPr lang="en-US" sz="3600"/>
              <a:t>Meditation Set Up</a:t>
            </a:r>
            <a:endParaRPr lang="en-CA" sz="3600"/>
          </a:p>
        </p:txBody>
      </p:sp>
      <p:sp>
        <p:nvSpPr>
          <p:cNvPr id="3" name="Content Placeholder 2">
            <a:extLst>
              <a:ext uri="{FF2B5EF4-FFF2-40B4-BE49-F238E27FC236}">
                <a16:creationId xmlns:a16="http://schemas.microsoft.com/office/drawing/2014/main" id="{05E0CE7C-C75D-48A7-900E-934A0C3BC449}"/>
              </a:ext>
            </a:extLst>
          </p:cNvPr>
          <p:cNvSpPr>
            <a:spLocks noGrp="1"/>
          </p:cNvSpPr>
          <p:nvPr>
            <p:ph idx="1"/>
          </p:nvPr>
        </p:nvSpPr>
        <p:spPr>
          <a:xfrm>
            <a:off x="643467" y="1782981"/>
            <a:ext cx="10905066" cy="4393982"/>
          </a:xfrm>
        </p:spPr>
        <p:txBody>
          <a:bodyPr>
            <a:normAutofit/>
          </a:bodyPr>
          <a:lstStyle/>
          <a:p>
            <a:r>
              <a:rPr lang="en-US" sz="2000"/>
              <a:t>Make sure you have no interruptions (assemblies, fire drill, lock down drill, etc.)</a:t>
            </a:r>
          </a:p>
          <a:p>
            <a:endParaRPr lang="en-US" sz="2000"/>
          </a:p>
          <a:p>
            <a:r>
              <a:rPr lang="en-US" sz="2000"/>
              <a:t>Make sure the room is set up to be as quiet as possible</a:t>
            </a:r>
          </a:p>
          <a:p>
            <a:endParaRPr lang="en-US" sz="2000"/>
          </a:p>
          <a:p>
            <a:r>
              <a:rPr lang="en-US" sz="2000"/>
              <a:t>Limit how bright the lightning is in your classroom</a:t>
            </a:r>
          </a:p>
          <a:p>
            <a:endParaRPr lang="en-US" sz="2000"/>
          </a:p>
          <a:p>
            <a:r>
              <a:rPr lang="en-US" sz="2000"/>
              <a:t>You will be observing the group not participation in the meditation</a:t>
            </a:r>
          </a:p>
          <a:p>
            <a:endParaRPr lang="en-US" sz="2000"/>
          </a:p>
          <a:p>
            <a:r>
              <a:rPr lang="en-US" sz="2000"/>
              <a:t>Your voice modulation if you are guiding the meditation needs to be soothing and monotone (a video is the best choice if this is an area where you struggle)</a:t>
            </a:r>
            <a:endParaRPr lang="en-CA" sz="200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2301488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2715</Words>
  <Application>Microsoft Office PowerPoint</Application>
  <PresentationFormat>Widescreen</PresentationFormat>
  <Paragraphs>273</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Calibri Light</vt:lpstr>
      <vt:lpstr>Catamaran</vt:lpstr>
      <vt:lpstr>Roboto</vt:lpstr>
      <vt:lpstr>Symbol</vt:lpstr>
      <vt:lpstr>Wingdings</vt:lpstr>
      <vt:lpstr>Office Theme</vt:lpstr>
      <vt:lpstr>Mindfulness and Meditation</vt:lpstr>
      <vt:lpstr>Disclaimer</vt:lpstr>
      <vt:lpstr>Welcome: </vt:lpstr>
      <vt:lpstr>Important Considerations </vt:lpstr>
      <vt:lpstr>Important Considerations Continued  </vt:lpstr>
      <vt:lpstr>Important Considerations Continued</vt:lpstr>
      <vt:lpstr>Meditation  Teacher Guidelines </vt:lpstr>
      <vt:lpstr>Meditation Lesson</vt:lpstr>
      <vt:lpstr>Meditation Set Up</vt:lpstr>
      <vt:lpstr>Technique #1 – healing light meditation </vt:lpstr>
      <vt:lpstr>Technique #2 – healing light meditation</vt:lpstr>
      <vt:lpstr>Technique #3 – Positive Mantra Meditation</vt:lpstr>
      <vt:lpstr>Technique #4: Your Favorite Place</vt:lpstr>
      <vt:lpstr>Mindful Meditations Video Links</vt:lpstr>
      <vt:lpstr>Mindful Eating</vt:lpstr>
      <vt:lpstr>Mindful Eating Lesson</vt:lpstr>
      <vt:lpstr>Mindful Eating Pre-Notes Poster Activity </vt:lpstr>
      <vt:lpstr>Mindful Eating Pre-Notes Poster Activity </vt:lpstr>
      <vt:lpstr>What is mindfulness?</vt:lpstr>
      <vt:lpstr>What is Mindful Eating?</vt:lpstr>
      <vt:lpstr>What is Mindful Eating?</vt:lpstr>
      <vt:lpstr>When can mindful eating be used?</vt:lpstr>
      <vt:lpstr>What are the senses?</vt:lpstr>
      <vt:lpstr>PowerPoint Presentation</vt:lpstr>
      <vt:lpstr>Mindful eating at school </vt:lpstr>
      <vt:lpstr>Mindful Eating Activity</vt:lpstr>
      <vt:lpstr>Mindful eating activity instructions (slide 1 of 5)</vt:lpstr>
      <vt:lpstr>Mindful eating activity instructions (slide 2 of 5)</vt:lpstr>
      <vt:lpstr>Mindful eating activity instructions (slide 3 of 5)</vt:lpstr>
      <vt:lpstr>Mindful eating activity instructions (slide 4 of 5)</vt:lpstr>
      <vt:lpstr>Mindful eating activity instructions (slide 5 of 5)</vt:lpstr>
      <vt:lpstr>Mindful Eating Activity Questions:</vt:lpstr>
      <vt:lpstr>Mindful Eating Activity Debrief</vt:lpstr>
      <vt:lpstr>Barriers and Solutions to Support Mindful Eating During the School Day </vt:lpstr>
      <vt:lpstr>PowerPoint Presentation</vt:lpstr>
      <vt:lpstr>How to eat Mindfully </vt:lpstr>
      <vt:lpstr>Mindful eating Questions (done in groups of 4). Will be presented to the class.</vt:lpstr>
      <vt:lpstr>Mindful Environment Analysis</vt:lpstr>
      <vt:lpstr>Mindful Environment Analysis Lesson</vt:lpstr>
      <vt:lpstr>Mindful Environment Analysis</vt:lpstr>
      <vt:lpstr>What to do with the analysis data?</vt:lpstr>
      <vt:lpstr>The benefits of mindfulness </vt:lpstr>
      <vt:lpstr>Useful Links and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and Meditation</dc:title>
  <dc:creator>Alysha Bandali</dc:creator>
  <cp:lastModifiedBy>Alysha Bandali</cp:lastModifiedBy>
  <cp:revision>3</cp:revision>
  <dcterms:created xsi:type="dcterms:W3CDTF">2020-08-17T00:45:13Z</dcterms:created>
  <dcterms:modified xsi:type="dcterms:W3CDTF">2020-08-18T04:34:01Z</dcterms:modified>
</cp:coreProperties>
</file>