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6" r:id="rId3"/>
    <p:sldId id="257" r:id="rId4"/>
    <p:sldId id="258" r:id="rId5"/>
    <p:sldId id="259" r:id="rId6"/>
    <p:sldId id="266" r:id="rId7"/>
    <p:sldId id="265" r:id="rId8"/>
    <p:sldId id="271" r:id="rId9"/>
    <p:sldId id="260" r:id="rId10"/>
    <p:sldId id="272" r:id="rId11"/>
    <p:sldId id="264" r:id="rId12"/>
    <p:sldId id="273" r:id="rId13"/>
    <p:sldId id="261" r:id="rId14"/>
    <p:sldId id="262" r:id="rId15"/>
    <p:sldId id="274" r:id="rId16"/>
    <p:sldId id="267" r:id="rId17"/>
    <p:sldId id="275" r:id="rId18"/>
    <p:sldId id="268" r:id="rId19"/>
    <p:sldId id="269" r:id="rId20"/>
    <p:sldId id="270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579"/>
    <p:restoredTop sz="91988"/>
  </p:normalViewPr>
  <p:slideViewPr>
    <p:cSldViewPr>
      <p:cViewPr>
        <p:scale>
          <a:sx n="59" d="100"/>
          <a:sy n="59" d="100"/>
        </p:scale>
        <p:origin x="1160" y="-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1BCE8-335F-4942-9EE6-8963E27D4E81}" type="datetimeFigureOut">
              <a:rPr lang="en-GB" smtClean="0"/>
              <a:t>01/10/2018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43BFF-8963-469B-85F1-E75C89173A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48398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1BCE8-335F-4942-9EE6-8963E27D4E81}" type="datetimeFigureOut">
              <a:rPr lang="en-GB" smtClean="0"/>
              <a:t>01/10/2018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43BFF-8963-469B-85F1-E75C89173A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20647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1BCE8-335F-4942-9EE6-8963E27D4E81}" type="datetimeFigureOut">
              <a:rPr lang="en-GB" smtClean="0"/>
              <a:t>01/10/2018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43BFF-8963-469B-85F1-E75C89173A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30436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1BCE8-335F-4942-9EE6-8963E27D4E81}" type="datetimeFigureOut">
              <a:rPr lang="en-GB" smtClean="0"/>
              <a:t>01/10/2018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43BFF-8963-469B-85F1-E75C89173A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019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>
        <p:tmplLst>
          <p:tmpl lvl="1">
            <p:tnLst>
              <p:par>
                <p:cTn presetID="5" presetClass="entr" presetSubtype="1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checkerboard(across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5" presetClass="entr" presetSubtype="1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checkerboard(across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5" presetClass="entr" presetSubtype="1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checkerboard(across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5" presetClass="entr" presetSubtype="1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checkerboard(across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5" presetClass="entr" presetSubtype="1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checkerboard(across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1BCE8-335F-4942-9EE6-8963E27D4E81}" type="datetimeFigureOut">
              <a:rPr lang="en-GB" smtClean="0"/>
              <a:t>01/10/2018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43BFF-8963-469B-85F1-E75C89173A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0949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1BCE8-335F-4942-9EE6-8963E27D4E81}" type="datetimeFigureOut">
              <a:rPr lang="en-GB" smtClean="0"/>
              <a:t>01/10/2018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43BFF-8963-469B-85F1-E75C89173A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46119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1BCE8-335F-4942-9EE6-8963E27D4E81}" type="datetimeFigureOut">
              <a:rPr lang="en-GB" smtClean="0"/>
              <a:t>01/10/2018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43BFF-8963-469B-85F1-E75C89173A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78945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1BCE8-335F-4942-9EE6-8963E27D4E81}" type="datetimeFigureOut">
              <a:rPr lang="en-GB" smtClean="0"/>
              <a:t>01/10/2018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43BFF-8963-469B-85F1-E75C89173A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1464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1BCE8-335F-4942-9EE6-8963E27D4E81}" type="datetimeFigureOut">
              <a:rPr lang="en-GB" smtClean="0"/>
              <a:t>01/10/2018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43BFF-8963-469B-85F1-E75C89173A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70493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1BCE8-335F-4942-9EE6-8963E27D4E81}" type="datetimeFigureOut">
              <a:rPr lang="en-GB" smtClean="0"/>
              <a:t>01/10/2018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43BFF-8963-469B-85F1-E75C89173A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62097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1BCE8-335F-4942-9EE6-8963E27D4E81}" type="datetimeFigureOut">
              <a:rPr lang="en-GB" smtClean="0"/>
              <a:t>01/10/2018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43BFF-8963-469B-85F1-E75C89173A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22173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F1BCE8-335F-4942-9EE6-8963E27D4E81}" type="datetimeFigureOut">
              <a:rPr lang="en-GB" smtClean="0"/>
              <a:t>01/10/2018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543BFF-8963-469B-85F1-E75C89173A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48877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ducksters.com/science/chemistry/halogens.php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ducksters.com/science/chemistry/gold.php" TargetMode="External"/><Relationship Id="rId2" Type="http://schemas.openxmlformats.org/officeDocument/2006/relationships/hyperlink" Target="https://www.ducksters.com/science/elements.php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ducksters.com/science/chemistry/copper.php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ducksters.com/science/chemistry/naming_chemical_compounds.php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CA" b="1" dirty="0"/>
              <a:t>Minerals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Chapter 4</a:t>
            </a:r>
          </a:p>
        </p:txBody>
      </p:sp>
    </p:spTree>
    <p:extLst>
      <p:ext uri="{BB962C8B-B14F-4D97-AF65-F5344CB8AC3E}">
        <p14:creationId xmlns:p14="http://schemas.microsoft.com/office/powerpoint/2010/main" val="39921206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/>
              <a:t>Properties of Minerals</a:t>
            </a:r>
            <a:r>
              <a:rPr lang="en-CA" dirty="0"/>
              <a:t> 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dirty="0"/>
              <a:t>Cleavage - Cleavage describes how a mineral breaks up into pieces. </a:t>
            </a:r>
          </a:p>
          <a:p>
            <a:endParaRPr lang="en-CA" dirty="0"/>
          </a:p>
          <a:p>
            <a:r>
              <a:rPr lang="en-CA" dirty="0"/>
              <a:t>Some minerals break up into small cubes while others may break up into thin sheets.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470651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/>
              <a:t>Properties of Minerals</a:t>
            </a:r>
            <a:r>
              <a:rPr lang="en-CA" dirty="0"/>
              <a:t> 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/>
          </a:bodyPr>
          <a:lstStyle/>
          <a:p>
            <a:r>
              <a:rPr lang="en-CA" dirty="0"/>
              <a:t>Specific Gravity (SG) - The specific gravity measures the density of the mineral. </a:t>
            </a:r>
          </a:p>
          <a:p>
            <a:endParaRPr lang="en-CA" dirty="0"/>
          </a:p>
          <a:p>
            <a:r>
              <a:rPr lang="en-CA" dirty="0"/>
              <a:t>It is measured in comparison to water where water has a specific gravity of 1. </a:t>
            </a:r>
          </a:p>
          <a:p>
            <a:endParaRPr lang="en-CA" dirty="0"/>
          </a:p>
          <a:p>
            <a:r>
              <a:rPr lang="en-CA" dirty="0"/>
              <a:t>For example, pyrite has a specific gravity of 5 and quartz has a specific gravity of 2.7.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145713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/>
              <a:t>Properties of Minerals</a:t>
            </a:r>
            <a:r>
              <a:rPr lang="en-CA" dirty="0"/>
              <a:t> 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/>
          </a:bodyPr>
          <a:lstStyle/>
          <a:p>
            <a:r>
              <a:rPr lang="en-CA" dirty="0"/>
              <a:t>Color - Although color is often used to describe a mineral, it sometimes isn't the best way to tell one mineral from another as one type of mineral can come in several different colors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060914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/>
              <a:t>Types of Minerals</a:t>
            </a:r>
            <a:r>
              <a:rPr lang="en-CA" dirty="0"/>
              <a:t> 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dirty="0"/>
              <a:t>Two Major groups: silicates and non-silicates. </a:t>
            </a:r>
          </a:p>
          <a:p>
            <a:endParaRPr lang="en-CA" dirty="0"/>
          </a:p>
          <a:p>
            <a:r>
              <a:rPr lang="en-CA" dirty="0"/>
              <a:t>Silicates are minerals that contain silicon and oxygen. Over 90% of the Earth's crust is made up of silicates. </a:t>
            </a:r>
          </a:p>
          <a:p>
            <a:endParaRPr lang="en-CA" dirty="0"/>
          </a:p>
          <a:p>
            <a:r>
              <a:rPr lang="en-CA" dirty="0"/>
              <a:t>The rest of the minerals are lumped into a group called non-silicates. 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782057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non-silicate minerals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/>
          </a:bodyPr>
          <a:lstStyle/>
          <a:p>
            <a:r>
              <a:rPr lang="en-CA" dirty="0"/>
              <a:t>Carbonates - Carbonates contain carbonate (CO</a:t>
            </a:r>
            <a:r>
              <a:rPr lang="en-CA" baseline="-25000" dirty="0"/>
              <a:t>3</a:t>
            </a:r>
            <a:r>
              <a:rPr lang="en-CA" dirty="0"/>
              <a:t>) combined with some other element. </a:t>
            </a:r>
          </a:p>
          <a:p>
            <a:endParaRPr lang="en-CA" dirty="0"/>
          </a:p>
          <a:p>
            <a:r>
              <a:rPr lang="en-CA" dirty="0"/>
              <a:t>Calcite is a mineral made from carbonate and calcium.</a:t>
            </a:r>
          </a:p>
        </p:txBody>
      </p:sp>
    </p:spTree>
    <p:extLst>
      <p:ext uri="{BB962C8B-B14F-4D97-AF65-F5344CB8AC3E}">
        <p14:creationId xmlns:p14="http://schemas.microsoft.com/office/powerpoint/2010/main" val="577904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non-silicate minerals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/>
          </a:bodyPr>
          <a:lstStyle/>
          <a:p>
            <a:r>
              <a:rPr lang="en-CA" dirty="0"/>
              <a:t>Halides - Halides contain a </a:t>
            </a:r>
            <a:r>
              <a:rPr lang="en-CA" dirty="0">
                <a:hlinkClick r:id="rId2"/>
              </a:rPr>
              <a:t>halogen element</a:t>
            </a:r>
            <a:r>
              <a:rPr lang="en-CA" dirty="0"/>
              <a:t> as the main element. </a:t>
            </a:r>
          </a:p>
          <a:p>
            <a:endParaRPr lang="en-CA" dirty="0"/>
          </a:p>
          <a:p>
            <a:r>
              <a:rPr lang="en-CA" dirty="0"/>
              <a:t>Table salt (</a:t>
            </a:r>
            <a:r>
              <a:rPr lang="en-CA" dirty="0" err="1"/>
              <a:t>NaCl</a:t>
            </a:r>
            <a:r>
              <a:rPr lang="en-CA" dirty="0"/>
              <a:t>) is a halide mineral made from the halogen chlorine (Cl) and sodium (Na). 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0231301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non-silicate minerals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dirty="0"/>
              <a:t>Oxides - Oxides are minerals where the main element is oxygen. </a:t>
            </a:r>
          </a:p>
          <a:p>
            <a:endParaRPr lang="en-CA" dirty="0"/>
          </a:p>
          <a:p>
            <a:r>
              <a:rPr lang="en-CA" dirty="0"/>
              <a:t>Chromite is an oxide mineral made from iron, chromium, and oxygen.</a:t>
            </a:r>
          </a:p>
          <a:p>
            <a:pPr marL="457200" lvl="1" indent="0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35018113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non-silicate minerals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dirty="0"/>
              <a:t>Sulfides - Sulfides contain sulfur and one or more metals or semimetals. </a:t>
            </a:r>
          </a:p>
          <a:p>
            <a:endParaRPr lang="en-CA" dirty="0"/>
          </a:p>
          <a:p>
            <a:r>
              <a:rPr lang="en-CA" dirty="0"/>
              <a:t>Pyrite is a sulfide made from iron and sulfur.</a:t>
            </a:r>
            <a:br>
              <a:rPr lang="en-CA" dirty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5165258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/>
              <a:t>Interesting Facts about Minerals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dirty="0"/>
              <a:t>Scientists who study minerals are called mineralogists.</a:t>
            </a:r>
            <a:br>
              <a:rPr lang="en-CA" dirty="0"/>
            </a:br>
            <a:endParaRPr lang="en-CA" dirty="0"/>
          </a:p>
          <a:p>
            <a:r>
              <a:rPr lang="en-CA" dirty="0"/>
              <a:t>Around 99% of the minerals in the Earth's crust are made up of eight elements including oxygen, silicon, aluminum, iron, calcium, sodium, potassium, and magnesium.</a:t>
            </a:r>
            <a:br>
              <a:rPr lang="en-CA" dirty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084141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/>
              <a:t>Interesting Facts about Minerals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dirty="0"/>
              <a:t>Common minerals include quartz, feldspar, bauxite, cobalt, talc, and pyrite.</a:t>
            </a:r>
            <a:br>
              <a:rPr lang="en-CA" dirty="0"/>
            </a:br>
            <a:endParaRPr lang="en-CA" dirty="0"/>
          </a:p>
          <a:p>
            <a:r>
              <a:rPr lang="en-CA" dirty="0"/>
              <a:t>Some minerals have a different colored streak than the color of their body.</a:t>
            </a:r>
            <a:br>
              <a:rPr lang="en-CA" dirty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683822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D39DE9-F90F-E542-9832-62E0CD5573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Vocabulary Words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C129A6-B831-7040-B772-DBF9EE1CCC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3754760" cy="4525963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Mineral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Crystal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Luster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Hardness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Cleavage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Fracture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Streak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Specific gravity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281A3111-C3AA-BE46-8B8A-A4770C59818C}"/>
              </a:ext>
            </a:extLst>
          </p:cNvPr>
          <p:cNvSpPr txBox="1">
            <a:spLocks/>
          </p:cNvSpPr>
          <p:nvPr/>
        </p:nvSpPr>
        <p:spPr>
          <a:xfrm>
            <a:off x="4577071" y="1600199"/>
            <a:ext cx="375476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 typeface="+mj-lt"/>
              <a:buAutoNum type="arabicPeriod" startAt="9"/>
            </a:pPr>
            <a:r>
              <a:rPr lang="en-US" dirty="0"/>
              <a:t>Silicate</a:t>
            </a:r>
          </a:p>
          <a:p>
            <a:pPr marL="514350" indent="-514350">
              <a:buFont typeface="+mj-lt"/>
              <a:buAutoNum type="arabicPeriod" startAt="9"/>
            </a:pPr>
            <a:r>
              <a:rPr lang="en-US" dirty="0"/>
              <a:t>Tetrahedron</a:t>
            </a:r>
          </a:p>
          <a:p>
            <a:pPr marL="514350" indent="-514350">
              <a:buFont typeface="+mj-lt"/>
              <a:buAutoNum type="arabicPeriod" startAt="9"/>
            </a:pPr>
            <a:r>
              <a:rPr lang="en-US" dirty="0"/>
              <a:t>Ore</a:t>
            </a:r>
          </a:p>
          <a:p>
            <a:pPr marL="514350" indent="-514350">
              <a:buFont typeface="+mj-lt"/>
              <a:buAutoNum type="arabicPeriod" startAt="9"/>
            </a:pPr>
            <a:r>
              <a:rPr lang="en-US" dirty="0"/>
              <a:t>Gem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603847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/>
              <a:t>Interesting Facts about Minerals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dirty="0"/>
              <a:t>A gem is a piece of rare mineral such as diamond, emerald, or sapphire that is cut and polished to shine.</a:t>
            </a:r>
            <a:br>
              <a:rPr lang="en-CA" dirty="0"/>
            </a:br>
            <a:endParaRPr lang="en-CA" dirty="0"/>
          </a:p>
          <a:p>
            <a:r>
              <a:rPr lang="en-CA" dirty="0"/>
              <a:t>Certain minerals are needed by our bodies so we can grow healthy and strong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661627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/>
              <a:t>What is a mineral?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CA" dirty="0"/>
              <a:t>Minerals are solid substances that occur naturally. </a:t>
            </a:r>
          </a:p>
          <a:p>
            <a:endParaRPr lang="en-CA" dirty="0"/>
          </a:p>
          <a:p>
            <a:r>
              <a:rPr lang="en-CA" dirty="0"/>
              <a:t>They can be made from a single </a:t>
            </a:r>
            <a:r>
              <a:rPr lang="en-CA" dirty="0">
                <a:hlinkClick r:id="rId2"/>
              </a:rPr>
              <a:t>element</a:t>
            </a:r>
            <a:r>
              <a:rPr lang="en-CA" dirty="0"/>
              <a:t> (like </a:t>
            </a:r>
            <a:r>
              <a:rPr lang="en-CA" dirty="0">
                <a:hlinkClick r:id="rId3"/>
              </a:rPr>
              <a:t>gold</a:t>
            </a:r>
            <a:r>
              <a:rPr lang="en-CA" dirty="0"/>
              <a:t> or </a:t>
            </a:r>
            <a:r>
              <a:rPr lang="en-CA" dirty="0">
                <a:hlinkClick r:id="rId4"/>
              </a:rPr>
              <a:t>copper</a:t>
            </a:r>
            <a:r>
              <a:rPr lang="en-CA" dirty="0"/>
              <a:t>) or from a combination of elements. </a:t>
            </a:r>
          </a:p>
          <a:p>
            <a:endParaRPr lang="en-CA" dirty="0"/>
          </a:p>
          <a:p>
            <a:r>
              <a:rPr lang="en-CA" dirty="0"/>
              <a:t>The Earth is made up of thousands of different minerals. 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968681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b="1" dirty="0"/>
              <a:t>What is the difference between a mineral and a rock?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CA" dirty="0"/>
              <a:t>Minerals have a specific chemical structure which is the same throughout the entire mineral. </a:t>
            </a:r>
          </a:p>
          <a:p>
            <a:endParaRPr lang="en-CA" dirty="0"/>
          </a:p>
          <a:p>
            <a:r>
              <a:rPr lang="en-CA" dirty="0"/>
              <a:t>Rocks, on the other hand, are composed of a variety of different minerals and are not consistent throughout their structure. </a:t>
            </a:r>
            <a:br>
              <a:rPr lang="en-CA" dirty="0"/>
            </a:br>
            <a:br>
              <a:rPr lang="en-CA" dirty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394863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/>
              <a:t>Characteristics of Minerals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dirty="0"/>
              <a:t> Some common characteristics of minerals include:</a:t>
            </a:r>
          </a:p>
          <a:p>
            <a:pPr lvl="1"/>
            <a:r>
              <a:rPr lang="en-CA" dirty="0"/>
              <a:t>Solid - All minerals will be solids at normal temperatures on Earth.</a:t>
            </a:r>
            <a:br>
              <a:rPr lang="en-CA" dirty="0"/>
            </a:br>
            <a:endParaRPr lang="en-CA" dirty="0"/>
          </a:p>
          <a:p>
            <a:pPr lvl="1"/>
            <a:r>
              <a:rPr lang="en-CA" dirty="0"/>
              <a:t>Naturally occurring - Minerals occur in nature. Solids that are made in a chemistry lab don't count as minerals.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679953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/>
              <a:t>Characteristics of Minerals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CA" dirty="0"/>
              <a:t> Some common characteristics of minerals include:</a:t>
            </a:r>
          </a:p>
          <a:p>
            <a:pPr lvl="1"/>
            <a:r>
              <a:rPr lang="en-CA" dirty="0"/>
              <a:t>Inorganic - Minerals don't come from plants, animals, or other living organisms.</a:t>
            </a:r>
            <a:br>
              <a:rPr lang="en-CA" dirty="0"/>
            </a:br>
            <a:endParaRPr lang="en-CA" dirty="0"/>
          </a:p>
          <a:p>
            <a:pPr lvl="1"/>
            <a:r>
              <a:rPr lang="en-CA" dirty="0"/>
              <a:t>Fixed chemical structure - Specific minerals will always have the same </a:t>
            </a:r>
            <a:r>
              <a:rPr lang="en-CA" dirty="0">
                <a:hlinkClick r:id="rId2"/>
              </a:rPr>
              <a:t>chemical formula</a:t>
            </a:r>
            <a:r>
              <a:rPr lang="en-CA" dirty="0"/>
              <a:t>. They will have the same combination of elements. Minerals also generally are formed with a crystal structure.</a:t>
            </a:r>
            <a:br>
              <a:rPr lang="en-CA" dirty="0"/>
            </a:b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258229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/>
              <a:t>Properties of Minerals</a:t>
            </a:r>
            <a:r>
              <a:rPr lang="en-CA" dirty="0"/>
              <a:t> 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dirty="0"/>
              <a:t>Luster - Luster describes how well a mineral reflects light. </a:t>
            </a:r>
          </a:p>
          <a:p>
            <a:endParaRPr lang="en-CA" dirty="0"/>
          </a:p>
          <a:p>
            <a:r>
              <a:rPr lang="en-CA" dirty="0"/>
              <a:t>Luster can be defined as glassy, metallic, brilliant, and dull.</a:t>
            </a:r>
            <a:br>
              <a:rPr lang="en-CA" dirty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721038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/>
              <a:t>Properties of Minerals</a:t>
            </a:r>
            <a:r>
              <a:rPr lang="en-CA" dirty="0"/>
              <a:t> 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CA" dirty="0"/>
              <a:t>Hardness - The hardness describes how easy it is to scratch the surface of a mineral. </a:t>
            </a:r>
          </a:p>
          <a:p>
            <a:endParaRPr lang="en-CA" dirty="0"/>
          </a:p>
          <a:p>
            <a:r>
              <a:rPr lang="en-CA" dirty="0"/>
              <a:t>Scientists often use the </a:t>
            </a:r>
            <a:r>
              <a:rPr lang="en-CA" dirty="0" err="1"/>
              <a:t>Moh's</a:t>
            </a:r>
            <a:r>
              <a:rPr lang="en-CA" dirty="0"/>
              <a:t> scale to describe hardness. </a:t>
            </a:r>
          </a:p>
          <a:p>
            <a:endParaRPr lang="en-CA" dirty="0"/>
          </a:p>
          <a:p>
            <a:r>
              <a:rPr lang="en-CA" dirty="0"/>
              <a:t>Using the </a:t>
            </a:r>
            <a:r>
              <a:rPr lang="en-CA" dirty="0" err="1"/>
              <a:t>Moh's</a:t>
            </a:r>
            <a:r>
              <a:rPr lang="en-CA" dirty="0"/>
              <a:t> scale, a "1" is the softest mineral and a "10" is the hardest. </a:t>
            </a:r>
          </a:p>
          <a:p>
            <a:endParaRPr lang="en-CA" dirty="0"/>
          </a:p>
          <a:p>
            <a:r>
              <a:rPr lang="en-CA" dirty="0"/>
              <a:t>Example: Diamond has a hardness of 10 because it is the hardest of all the minerals.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12396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/>
              <a:t>Properties of Minerals</a:t>
            </a:r>
            <a:r>
              <a:rPr lang="en-CA" dirty="0"/>
              <a:t> 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dirty="0"/>
              <a:t>Streak - Streak is the color of the mineral in powdered form. </a:t>
            </a:r>
          </a:p>
          <a:p>
            <a:endParaRPr lang="en-CA" dirty="0"/>
          </a:p>
          <a:p>
            <a:r>
              <a:rPr lang="en-CA" dirty="0"/>
              <a:t>One way to determine the streak is to rub the mineral across a rough hard surface like a tile.</a:t>
            </a:r>
          </a:p>
        </p:txBody>
      </p:sp>
    </p:spTree>
    <p:extLst>
      <p:ext uri="{BB962C8B-B14F-4D97-AF65-F5344CB8AC3E}">
        <p14:creationId xmlns:p14="http://schemas.microsoft.com/office/powerpoint/2010/main" val="22126817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</TotalTime>
  <Words>542</Words>
  <Application>Microsoft Macintosh PowerPoint</Application>
  <PresentationFormat>On-screen Show (4:3)</PresentationFormat>
  <Paragraphs>92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3" baseType="lpstr">
      <vt:lpstr>Arial</vt:lpstr>
      <vt:lpstr>Calibri</vt:lpstr>
      <vt:lpstr>Office Theme</vt:lpstr>
      <vt:lpstr>Minerals</vt:lpstr>
      <vt:lpstr>Vocabulary Words</vt:lpstr>
      <vt:lpstr>What is a mineral?</vt:lpstr>
      <vt:lpstr>What is the difference between a mineral and a rock?</vt:lpstr>
      <vt:lpstr>Characteristics of Minerals</vt:lpstr>
      <vt:lpstr>Characteristics of Minerals</vt:lpstr>
      <vt:lpstr>Properties of Minerals </vt:lpstr>
      <vt:lpstr>Properties of Minerals </vt:lpstr>
      <vt:lpstr>Properties of Minerals </vt:lpstr>
      <vt:lpstr>Properties of Minerals </vt:lpstr>
      <vt:lpstr>Properties of Minerals </vt:lpstr>
      <vt:lpstr>Properties of Minerals </vt:lpstr>
      <vt:lpstr>Types of Minerals </vt:lpstr>
      <vt:lpstr>non-silicate minerals</vt:lpstr>
      <vt:lpstr>non-silicate minerals</vt:lpstr>
      <vt:lpstr>non-silicate minerals</vt:lpstr>
      <vt:lpstr>non-silicate minerals</vt:lpstr>
      <vt:lpstr>Interesting Facts about Minerals</vt:lpstr>
      <vt:lpstr>Interesting Facts about Minerals</vt:lpstr>
      <vt:lpstr>Interesting Facts about Minerals</vt:lpstr>
    </vt:vector>
  </TitlesOfParts>
  <Company>Toshiba</Company>
  <LinksUpToDate>false</LinksUpToDate>
  <SharedDoc>false</SharedDoc>
  <HyperlinksChanged>false</HyperlinksChanged>
  <AppVersion>16.0015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Minerals</dc:title>
  <dc:creator>Alysha</dc:creator>
  <cp:lastModifiedBy>Alysha Bandali</cp:lastModifiedBy>
  <cp:revision>10</cp:revision>
  <dcterms:created xsi:type="dcterms:W3CDTF">2018-09-29T06:30:07Z</dcterms:created>
  <dcterms:modified xsi:type="dcterms:W3CDTF">2018-10-01T17:25:33Z</dcterms:modified>
</cp:coreProperties>
</file>