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94" d="100"/>
          <a:sy n="94" d="100"/>
        </p:scale>
        <p:origin x="7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C5D55-EF6D-45EE-AAF3-D3C6E7EA7E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70A49F-7A6F-4CAF-A91C-388EA2881C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13BB0-E864-457D-A544-25402EA40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06B0-E136-45EA-9501-D2791057129C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6A211C-D647-4BBA-9EBF-1523CE513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2C5693-BCC1-4F67-80C6-1E9052C2A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7537-2097-4D26-BA7E-D0E34B94A9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1891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FC9BA-34B5-40F6-9E70-99CD76933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8E26F3-548D-4964-B750-DE7F1A87F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C16286-D6EF-43BA-9BFE-D27E54995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06B0-E136-45EA-9501-D2791057129C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91180-1ED4-436E-941F-F08C0CB49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4D4A6-8C5E-4F64-8ECB-961BEC900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7537-2097-4D26-BA7E-D0E34B94A9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6330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41FB22-511C-42F9-955D-C08B730AC9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CF49AA-8E8D-437C-9F1B-D37BF99079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7AD34-B192-4426-BDA3-DA9D8A894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06B0-E136-45EA-9501-D2791057129C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C849A-945C-489B-9E81-74B7DB51E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44440-4D9D-4C10-9113-B61C2D960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7537-2097-4D26-BA7E-D0E34B94A9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2491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05BDF-38C0-4260-B0C6-CEC73FEA1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2F6C8-0C4A-40A7-A198-336033D6C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119CCB-1124-4511-98FE-ED90EF0D1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06B0-E136-45EA-9501-D2791057129C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E2202-69B4-4F30-B2E0-891C142C6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3F912-4773-4D0E-8F25-E74791EAB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7537-2097-4D26-BA7E-D0E34B94A9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8372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D440C-8696-4D95-B419-D70CB341B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EDF961-5B0E-4FD1-97AB-0B64C8931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0BAFD-ECA6-4792-87DA-9EBCF0879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06B0-E136-45EA-9501-D2791057129C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B4319-29EA-4AC1-96EF-F65A1C96D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7655B-9634-472A-88A9-8CF09EDE0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7537-2097-4D26-BA7E-D0E34B94A9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3847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F3667-9403-4D7D-832A-A066BBB3F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07E1F-8232-4523-A287-176ECF0D0B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1D11AA-9CE0-4F8B-90D7-445D76A9D4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63CBA2-066E-4DBE-B98F-42009171F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06B0-E136-45EA-9501-D2791057129C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09E086-E20F-4115-ACA5-3FC0FBE9F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129C4F-82BA-4DC3-8ACB-16DAB695F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7537-2097-4D26-BA7E-D0E34B94A9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466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159C8-34A0-4781-B116-04360494E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7D3889-5826-4DA3-B72F-D019ADB4A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BA3ED6-C7CC-4EED-B5A8-52104F4EA7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24FD6F-8170-435D-A270-9661E31B1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394C9E-C1B0-45B7-A71D-EC86BBA9F8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85F951-3241-45D9-AB80-B19354A01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06B0-E136-45EA-9501-D2791057129C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6E7A69-99AB-4CB6-9D6D-CD9376685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ACEF33-A243-4BC5-9F12-7743F40BF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7537-2097-4D26-BA7E-D0E34B94A9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680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D12A4-352E-479F-9FB9-5160B206F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4E45FD-0BCD-465D-9B15-8365207EC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06B0-E136-45EA-9501-D2791057129C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241582-1719-4F64-A2AE-408FDB093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5523F2-3B0F-418F-A65A-397F17CBB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7537-2097-4D26-BA7E-D0E34B94A9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675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2E4D18-10E0-4E2A-BC48-F32ABD3F9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06B0-E136-45EA-9501-D2791057129C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01DB59-11EA-40F1-B9E4-F2B26F326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E99550-4436-4B0E-9AAA-685EA0441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7537-2097-4D26-BA7E-D0E34B94A9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8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D7723-9B43-44F5-9F50-C11C084B4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B7D48-A626-4165-97A2-CC2C12519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5A1BF5-1984-4110-9D1D-31C807F76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F4E55D-23A3-4D0D-98C6-41FDC915F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06B0-E136-45EA-9501-D2791057129C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B11640-DE45-4760-8433-BE1A52A01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615098-786A-46EF-8902-53512B1F1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7537-2097-4D26-BA7E-D0E34B94A9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9178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E7FFF-991C-46D2-AC50-96216A202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5717E1-BCA4-40E5-888C-86C965BE6D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4AD0EC-CDD8-4CD3-B9A1-17DB1FB5D8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F6FB60-85E3-4F8B-B613-025B123AE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06B0-E136-45EA-9501-D2791057129C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563D65-C365-4464-B89B-9A4262347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21CF7-EF3E-4D2A-B65F-6EBF4F716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7537-2097-4D26-BA7E-D0E34B94A9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2641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A60D1F-B9F6-482C-837C-D6E96E350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74BB0A-10BF-4780-AC54-5C4EFF7E4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8D38E-2055-4302-9AD8-305015F415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406B0-E136-45EA-9501-D2791057129C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BFAC7-67C8-44D9-8A97-20FD73D924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52D81-2C95-4F3D-96BC-A963AB61B6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C7537-2097-4D26-BA7E-D0E34B94A9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871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0D827-0328-4C3C-8BED-EE72D89F67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r>
              <a:rPr lang="en-US" sz="20000" dirty="0"/>
              <a:t>Name Tags</a:t>
            </a:r>
            <a:endParaRPr lang="en-CA" sz="20000" dirty="0"/>
          </a:p>
        </p:txBody>
      </p:sp>
    </p:spTree>
    <p:extLst>
      <p:ext uri="{BB962C8B-B14F-4D97-AF65-F5344CB8AC3E}">
        <p14:creationId xmlns:p14="http://schemas.microsoft.com/office/powerpoint/2010/main" val="2562792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B1673049-4F3E-4CAC-9778-7D9A3475A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81192"/>
          </a:xfrm>
        </p:spPr>
        <p:txBody>
          <a:bodyPr>
            <a:normAutofit/>
          </a:bodyPr>
          <a:lstStyle/>
          <a:p>
            <a:pPr algn="ctr"/>
            <a:r>
              <a:rPr lang="en-US" sz="13800" dirty="0"/>
              <a:t>Front</a:t>
            </a:r>
            <a:endParaRPr lang="en-CA" sz="138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E73F236-9360-4CEB-886E-D119612CB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45272"/>
            <a:ext cx="10515600" cy="274796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9900" dirty="0"/>
              <a:t>Name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C91BB8D-BD3F-4789-85B9-C7C136B775A4}"/>
              </a:ext>
            </a:extLst>
          </p:cNvPr>
          <p:cNvSpPr/>
          <p:nvPr/>
        </p:nvSpPr>
        <p:spPr>
          <a:xfrm>
            <a:off x="548640" y="2164080"/>
            <a:ext cx="11297920" cy="4439920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25558BB-48E5-4E54-9D6B-E96D75220A27}"/>
              </a:ext>
            </a:extLst>
          </p:cNvPr>
          <p:cNvSpPr txBox="1"/>
          <p:nvPr/>
        </p:nvSpPr>
        <p:spPr>
          <a:xfrm>
            <a:off x="838200" y="2446317"/>
            <a:ext cx="31546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Subject</a:t>
            </a:r>
            <a:endParaRPr lang="en-CA" sz="6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B3333F2-8F69-4D76-9CE2-BE4AD7EC902A}"/>
              </a:ext>
            </a:extLst>
          </p:cNvPr>
          <p:cNvSpPr txBox="1"/>
          <p:nvPr/>
        </p:nvSpPr>
        <p:spPr>
          <a:xfrm>
            <a:off x="8859520" y="2446317"/>
            <a:ext cx="31546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Block</a:t>
            </a:r>
            <a:endParaRPr lang="en-CA" sz="6000" dirty="0"/>
          </a:p>
        </p:txBody>
      </p:sp>
    </p:spTree>
    <p:extLst>
      <p:ext uri="{BB962C8B-B14F-4D97-AF65-F5344CB8AC3E}">
        <p14:creationId xmlns:p14="http://schemas.microsoft.com/office/powerpoint/2010/main" val="1125010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941755A-75B6-4415-BD98-D61A83248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320" y="-274955"/>
            <a:ext cx="10515600" cy="190055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3800" dirty="0"/>
              <a:t>Inside</a:t>
            </a:r>
            <a:endParaRPr lang="en-CA" sz="138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6CA2309-E5F2-4AEA-9072-7671E0D5F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" y="1168400"/>
            <a:ext cx="11816080" cy="546607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7200" dirty="0"/>
              <a:t>What do you want to learn in this class?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7200" dirty="0"/>
              <a:t>What are your strengths? 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7200" dirty="0"/>
              <a:t>What areas will you need extra support with?</a:t>
            </a:r>
            <a:endParaRPr lang="en-CA" sz="7200" dirty="0"/>
          </a:p>
        </p:txBody>
      </p:sp>
    </p:spTree>
    <p:extLst>
      <p:ext uri="{BB962C8B-B14F-4D97-AF65-F5344CB8AC3E}">
        <p14:creationId xmlns:p14="http://schemas.microsoft.com/office/powerpoint/2010/main" val="267246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31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Name Tags</vt:lpstr>
      <vt:lpstr>Front</vt:lpstr>
      <vt:lpstr>Inside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WHMIS Sign-In</dc:title>
  <dc:creator>Alysha Bandali</dc:creator>
  <cp:lastModifiedBy>Alysha Bandali</cp:lastModifiedBy>
  <cp:revision>10</cp:revision>
  <dcterms:created xsi:type="dcterms:W3CDTF">2020-08-26T19:44:51Z</dcterms:created>
  <dcterms:modified xsi:type="dcterms:W3CDTF">2020-08-26T20:29:34Z</dcterms:modified>
</cp:coreProperties>
</file>