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5" r:id="rId7"/>
    <p:sldId id="261" r:id="rId8"/>
    <p:sldId id="270" r:id="rId9"/>
    <p:sldId id="266" r:id="rId10"/>
    <p:sldId id="260" r:id="rId11"/>
    <p:sldId id="267" r:id="rId12"/>
    <p:sldId id="262" r:id="rId13"/>
    <p:sldId id="271" r:id="rId14"/>
    <p:sldId id="272" r:id="rId15"/>
    <p:sldId id="268" r:id="rId16"/>
    <p:sldId id="263" r:id="rId17"/>
    <p:sldId id="273" r:id="rId18"/>
    <p:sldId id="26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51"/>
    <p:restoredTop sz="91988"/>
  </p:normalViewPr>
  <p:slideViewPr>
    <p:cSldViewPr snapToGrid="0" snapToObjects="1">
      <p:cViewPr>
        <p:scale>
          <a:sx n="80" d="100"/>
          <a:sy n="80" d="100"/>
        </p:scale>
        <p:origin x="144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694B6-0797-B448-A2A5-AD6A7E379E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AE475D-D79C-4D4F-B117-B51DF6A63E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820F93-AA97-0D4B-9D11-D45115293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10/1/18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4DC72-6169-B44D-BEC0-218944074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80C1F2-34CC-4941-9EB3-9F2AABCAE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73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1FD51-CE3B-0647-B25D-0590D0540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7509C9-B641-114C-BEE1-F80B423566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EA7F43-3731-114B-81F2-17D0F105C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10/1/18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F116B1-1FA5-5B44-BE53-4947F80B7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86680-527A-9D4F-B8C7-00027E362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796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203593-346E-8647-B60A-B7D6583EBA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D64A2-458B-8043-B202-48809B0B90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E76CA-C591-794D-95FF-29212BA88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10/1/18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F0D43-EA5A-C84F-A874-424DFEB8C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771572-20F8-F74E-B6C1-A97500A7E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287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4D727-C01C-E14B-9F42-8455F2335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4D84B-BA75-524D-939F-95C8CACD0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1D9A58-18F8-414F-9734-D16BC81AF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10/1/18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A5D1C7-2296-4545-B3E1-A477FF1BA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50A3B-C4F4-C245-A424-A13BCD262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061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7949B-39A8-5741-81BB-C89E47F63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24ADF0-A822-5A44-85F1-58E34E1D2F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A80D0-EB3C-1241-BD81-E5D08CC93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10/1/18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C7EF0-0A73-ED49-B67B-E166B9209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1FAC14-2872-D348-A428-3F2E504CE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461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3D46D-BC7B-A543-BF9E-91FE90BD5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CFCD6-2EEF-E74D-80E1-099AF238CE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BC1D7C-68FB-8F44-BE46-50BBABE642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0F7551-4537-9643-B546-0C5F9D83D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10/1/18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ADA79C-A778-0447-96CB-675F12BA3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3CD469-D301-8249-8915-D466C3912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63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A22D6-319E-5848-80E1-4C270DFFE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EB5F57-2AE0-AA44-9879-2407B638E7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DF23DA-1A1F-3A41-92A3-B2E7C62B4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012ACA-E8A7-474E-8F50-CC2B4270F1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5810C6-AAEB-E944-9BA7-2145330FD8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7DCCB6-582A-164C-B76D-E2A750218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10/1/18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60F450-7CE4-CC4A-B1C8-48C467B09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1B358F-29E4-804E-8EC0-BFD8AAAAF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667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ACEC4-8106-4349-A573-BA62AB6F4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E6D56C-CCAC-F04E-B405-F16910B73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10/1/18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F5D884-8A0F-4847-A879-135CB5A74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2BA23B-D18D-E449-A055-6E5829BBD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224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BE9251-1C24-B64E-9019-2CB9BC50B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10/1/18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B77E6B-CAAD-B145-94C2-B1C59E7B8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C46594-8883-034D-A122-AB24E96B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044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467B0-8378-E645-B841-A97DF2CC4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064DE-E0D8-444F-889B-E20E68413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6E4BEE-BD5A-FF42-AFEA-6CD8DDC5D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513F2D-0993-964D-A990-DEACEDB00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10/1/18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FF457-7A71-BE4C-BFA3-1E8170CCC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CC6C1C-6F8B-5847-B54A-825AADC0E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441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48946-FCB5-1346-BD65-332F0E677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AD1342-5A55-7C4F-9E3C-188364205E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7917FA-569C-824D-A0D8-1C49EF4884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ED8FE6-E66B-934E-9FC5-450DA097D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10/1/18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35A432-6051-EC40-84B9-381EA2C88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CEA356-CADD-DF4B-9D63-7CBEE5D4D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028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21C5FC-7325-394A-AA66-7E7F2E393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730B8E-9668-5849-8FD6-27826BE12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B8BCC7-7B6C-ED45-A6B3-8456840A72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10/1/18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5E08C-F33B-164A-A9CE-02D00296C7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8FECE-61CE-0142-8C71-47B60F099E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407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81004-64A0-B64C-87FE-54CE1C0007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Naming Compounds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09956D-0A85-5F40-9E9C-6CE1056D0F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79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A616C72-FA28-4448-AA9E-7F7A7100D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Naming Ionic Compounds Containing a Multivalent Metal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56F720-A8E7-274C-9A72-6E5B2E174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3A9C073-7599-F54B-9B8F-33F8E43F9A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922262"/>
              </p:ext>
            </p:extLst>
          </p:nvPr>
        </p:nvGraphicFramePr>
        <p:xfrm>
          <a:off x="584616" y="1993900"/>
          <a:ext cx="10942820" cy="4048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96263">
                  <a:extLst>
                    <a:ext uri="{9D8B030D-6E8A-4147-A177-3AD203B41FA5}">
                      <a16:colId xmlns:a16="http://schemas.microsoft.com/office/drawing/2014/main" val="3112671738"/>
                    </a:ext>
                  </a:extLst>
                </a:gridCol>
                <a:gridCol w="5246557">
                  <a:extLst>
                    <a:ext uri="{9D8B030D-6E8A-4147-A177-3AD203B41FA5}">
                      <a16:colId xmlns:a16="http://schemas.microsoft.com/office/drawing/2014/main" val="3492881895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Steps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Examples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857604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Au</a:t>
                      </a:r>
                      <a:r>
                        <a:rPr lang="en-US" baseline="-25000" dirty="0"/>
                        <a:t>3</a:t>
                      </a:r>
                      <a:r>
                        <a:rPr lang="en-US" baseline="0" dirty="0"/>
                        <a:t>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5956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1. Identify the metal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gold (Au)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42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2. Verify that it can form more than one kind of ion by checking the periodic 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Au</a:t>
                      </a:r>
                      <a:r>
                        <a:rPr lang="en-US" baseline="30000" dirty="0"/>
                        <a:t>+</a:t>
                      </a:r>
                      <a:r>
                        <a:rPr lang="en-US" baseline="0" dirty="0"/>
                        <a:t> and Au</a:t>
                      </a:r>
                      <a:r>
                        <a:rPr lang="en-US" baseline="30000" dirty="0"/>
                        <a:t>3+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2289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3. Determine the ratio of the ions in the formula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</a:t>
                      </a:r>
                      <a:r>
                        <a:rPr lang="en-US" baseline="-25000" dirty="0"/>
                        <a:t>3</a:t>
                      </a:r>
                      <a:r>
                        <a:rPr lang="en-US" baseline="0" dirty="0"/>
                        <a:t>N means 3 gold ions for every 1 nitride 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5759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4. Note the charge of the negative ion from the periodic 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Charge on the N</a:t>
                      </a:r>
                      <a:r>
                        <a:rPr lang="en-US" baseline="30000" dirty="0"/>
                        <a:t>3-</a:t>
                      </a:r>
                      <a:r>
                        <a:rPr lang="en-US" baseline="0" dirty="0"/>
                        <a:t> ion is 3-.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5184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5. The positive and negative charges must balance out.  Determine what the charge needs to be on the metal ion to balance the negative ion.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Each of the 3 gold ions must have a charge of 1+ to balance the 1 nitride ion with a charge of 3-.  Therefore the name for the gold ion is gold(I).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105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6. Write the name of the compound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gold (I) nitride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6296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407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F9B89-F715-E74B-99C6-2BD298E5A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B2299-7683-A346-A947-D3C512B2B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 191 # 1 (every other letter a, c, e…)</a:t>
            </a:r>
          </a:p>
        </p:txBody>
      </p:sp>
    </p:spTree>
    <p:extLst>
      <p:ext uri="{BB962C8B-B14F-4D97-AF65-F5344CB8AC3E}">
        <p14:creationId xmlns:p14="http://schemas.microsoft.com/office/powerpoint/2010/main" val="4198390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A616C72-FA28-4448-AA9E-7F7A7100D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Formulas of a Compound with Polyatomic Ions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56F720-A8E7-274C-9A72-6E5B2E174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3A9C073-7599-F54B-9B8F-33F8E43F9A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2871"/>
              </p:ext>
            </p:extLst>
          </p:nvPr>
        </p:nvGraphicFramePr>
        <p:xfrm>
          <a:off x="2442139" y="2052116"/>
          <a:ext cx="8128000" cy="394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112671738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492881895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Steps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Examples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857604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manganese (III) chlorate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5956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1. Identify each ion and its charge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manganese(III): Mn</a:t>
                      </a:r>
                      <a:r>
                        <a:rPr lang="en-US" baseline="30000" dirty="0"/>
                        <a:t>3+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chlorate: ClO</a:t>
                      </a:r>
                      <a:r>
                        <a:rPr lang="en-US" baseline="-25000" dirty="0"/>
                        <a:t>3</a:t>
                      </a:r>
                      <a:r>
                        <a:rPr lang="en-US" baseline="30000" dirty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42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2. Determine the total charges needed to balance positive with negative.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Mn</a:t>
                      </a:r>
                      <a:r>
                        <a:rPr lang="en-US" baseline="30000" dirty="0"/>
                        <a:t>3+</a:t>
                      </a:r>
                      <a:r>
                        <a:rPr lang="en-US" baseline="0" dirty="0"/>
                        <a:t>:              =+3</a:t>
                      </a:r>
                    </a:p>
                    <a:p>
                      <a:r>
                        <a:rPr lang="en-US" dirty="0"/>
                        <a:t>ClO</a:t>
                      </a:r>
                      <a:r>
                        <a:rPr lang="en-US" baseline="-25000" dirty="0"/>
                        <a:t>3</a:t>
                      </a:r>
                      <a:r>
                        <a:rPr lang="en-US" baseline="30000" dirty="0"/>
                        <a:t>-</a:t>
                      </a:r>
                      <a:r>
                        <a:rPr lang="en-US" baseline="0" dirty="0"/>
                        <a:t>: -1 -1 -1 = -3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2289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3. Note the ratio of positive ions to negative ions.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Mn</a:t>
                      </a:r>
                      <a:r>
                        <a:rPr lang="en-US" baseline="30000" dirty="0"/>
                        <a:t>3+</a:t>
                      </a:r>
                      <a:r>
                        <a:rPr lang="en-US" baseline="0" dirty="0"/>
                        <a:t> ion for every 3 </a:t>
                      </a:r>
                      <a:r>
                        <a:rPr lang="en-US" dirty="0"/>
                        <a:t>ClO</a:t>
                      </a:r>
                      <a:r>
                        <a:rPr lang="en-US" baseline="-25000" dirty="0"/>
                        <a:t>3</a:t>
                      </a:r>
                      <a:r>
                        <a:rPr lang="en-US" baseline="30000" dirty="0"/>
                        <a:t>-</a:t>
                      </a:r>
                      <a:r>
                        <a:rPr lang="en-US" baseline="0" dirty="0"/>
                        <a:t> 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5759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4. Use brackets around ions to correctly show the ratio of ions.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(Mn)(ClO</a:t>
                      </a:r>
                      <a:r>
                        <a:rPr lang="en-US" baseline="-25000" dirty="0"/>
                        <a:t>3</a:t>
                      </a:r>
                      <a:r>
                        <a:rPr lang="en-US" baseline="0" dirty="0"/>
                        <a:t>)</a:t>
                      </a:r>
                      <a:r>
                        <a:rPr lang="en-US" baseline="-25000" dirty="0"/>
                        <a:t>3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06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5. Use subscripts to write the formula.  Omit brackets if only one ion is needed.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Mn(ClO</a:t>
                      </a:r>
                      <a:r>
                        <a:rPr lang="en-US" baseline="-25000" dirty="0"/>
                        <a:t>3</a:t>
                      </a:r>
                      <a:r>
                        <a:rPr lang="en-US" baseline="0" dirty="0"/>
                        <a:t>)</a:t>
                      </a:r>
                      <a:r>
                        <a:rPr lang="en-US" baseline="-25000" dirty="0"/>
                        <a:t>3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5184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1497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AE0C915-3347-5B45-8483-0FC5820D52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8172" y="0"/>
            <a:ext cx="67956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0637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8FF25E7-B277-0341-806A-71A37EE23B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1193" y="31214"/>
            <a:ext cx="6951565" cy="603391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514DE23-2F42-9E48-97EE-7CE1FF2032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0707" y="576646"/>
            <a:ext cx="7023100" cy="646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647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F9B89-F715-E74B-99C6-2BD298E5A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B2299-7683-A346-A947-D3C512B2B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 193 # 1 (all) &amp; 2 (all)</a:t>
            </a:r>
          </a:p>
        </p:txBody>
      </p:sp>
    </p:spTree>
    <p:extLst>
      <p:ext uri="{BB962C8B-B14F-4D97-AF65-F5344CB8AC3E}">
        <p14:creationId xmlns:p14="http://schemas.microsoft.com/office/powerpoint/2010/main" val="743967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A616C72-FA28-4448-AA9E-7F7A7100D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the Names of Binary Covalent Compounds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56F720-A8E7-274C-9A72-6E5B2E174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3A9C073-7599-F54B-9B8F-33F8E43F9A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133746"/>
              </p:ext>
            </p:extLst>
          </p:nvPr>
        </p:nvGraphicFramePr>
        <p:xfrm>
          <a:off x="1004341" y="1827266"/>
          <a:ext cx="9565798" cy="4307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2899">
                  <a:extLst>
                    <a:ext uri="{9D8B030D-6E8A-4147-A177-3AD203B41FA5}">
                      <a16:colId xmlns:a16="http://schemas.microsoft.com/office/drawing/2014/main" val="3112671738"/>
                    </a:ext>
                  </a:extLst>
                </a:gridCol>
                <a:gridCol w="4782899">
                  <a:extLst>
                    <a:ext uri="{9D8B030D-6E8A-4147-A177-3AD203B41FA5}">
                      <a16:colId xmlns:a16="http://schemas.microsoft.com/office/drawing/2014/main" val="3492881895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Steps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Examples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857604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CO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5956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 1. name the left most element in the formula first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The first element is C (carbon)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42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2. name the second element making sure the elements name ends with the suffix 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the second element is O (oxygen)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it becomes oxide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2289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3. add a prefix to each element name to indicate the number of atoms of each element in the compound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exceptions to step number 3 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if the first element has only one atom, do not add a prefix 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the prefix “mono-” is shortened to “mon-” if it is placed before oxide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do not use the prefix when there is only one atom of the first element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the compound’s name is carbon monoxide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5759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0796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45953B4-21F3-FF4A-80D9-469432BC3C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98036" y="52698"/>
            <a:ext cx="3616012" cy="6819239"/>
          </a:xfrm>
        </p:spPr>
      </p:pic>
    </p:spTree>
    <p:extLst>
      <p:ext uri="{BB962C8B-B14F-4D97-AF65-F5344CB8AC3E}">
        <p14:creationId xmlns:p14="http://schemas.microsoft.com/office/powerpoint/2010/main" val="3418954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F9B89-F715-E74B-99C6-2BD298E5A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B2299-7683-A346-A947-D3C512B2B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 195 # 1 (all) &amp; 2 (all)</a:t>
            </a:r>
          </a:p>
        </p:txBody>
      </p:sp>
    </p:spTree>
    <p:extLst>
      <p:ext uri="{BB962C8B-B14F-4D97-AF65-F5344CB8AC3E}">
        <p14:creationId xmlns:p14="http://schemas.microsoft.com/office/powerpoint/2010/main" val="618966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29760-4613-1048-8133-57111A9DD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Naming Simple Ionic Compounds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95F30D-E273-584F-953E-BF207EA41C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907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A616C72-FA28-4448-AA9E-7F7A7100D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Naming Simple Ionic Compounds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56F720-A8E7-274C-9A72-6E5B2E174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3A9C073-7599-F54B-9B8F-33F8E43F9A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602478"/>
              </p:ext>
            </p:extLst>
          </p:nvPr>
        </p:nvGraphicFramePr>
        <p:xfrm>
          <a:off x="2442139" y="2052116"/>
          <a:ext cx="8128000" cy="239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112671738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492881895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Steps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Examples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857604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CaI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5956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1. name the metal 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The metal ion is Ca</a:t>
                      </a:r>
                      <a:r>
                        <a:rPr lang="en-US" baseline="30000" dirty="0"/>
                        <a:t>2+ </a:t>
                      </a:r>
                      <a:r>
                        <a:rPr lang="en-US" baseline="0" dirty="0"/>
                        <a:t>= c</a:t>
                      </a:r>
                      <a:r>
                        <a:rPr lang="en-US" dirty="0"/>
                        <a:t>alcium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42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2. name the non-metal ion by ending the element name with the suffix 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The non-metal ion is I</a:t>
                      </a:r>
                      <a:r>
                        <a:rPr lang="en-US" baseline="30000" dirty="0"/>
                        <a:t>- </a:t>
                      </a:r>
                      <a:r>
                        <a:rPr lang="en-US" baseline="0" dirty="0"/>
                        <a:t>= i</a:t>
                      </a:r>
                      <a:r>
                        <a:rPr lang="en-US" dirty="0"/>
                        <a:t>odine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Change the ending to get iodide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2289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3. write the name of the compound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calcium iodide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5759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1193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F9B89-F715-E74B-99C6-2BD298E5A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B2299-7683-A346-A947-D3C512B2B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 187 # 1 (every other letter a, c, e…)</a:t>
            </a:r>
          </a:p>
        </p:txBody>
      </p:sp>
    </p:spTree>
    <p:extLst>
      <p:ext uri="{BB962C8B-B14F-4D97-AF65-F5344CB8AC3E}">
        <p14:creationId xmlns:p14="http://schemas.microsoft.com/office/powerpoint/2010/main" val="4161854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A616C72-FA28-4448-AA9E-7F7A7100D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Formulas of Ionic compounds Containing 2 elements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56F720-A8E7-274C-9A72-6E5B2E174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3A9C073-7599-F54B-9B8F-33F8E43F9A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329276"/>
              </p:ext>
            </p:extLst>
          </p:nvPr>
        </p:nvGraphicFramePr>
        <p:xfrm>
          <a:off x="2442139" y="2052116"/>
          <a:ext cx="8128000" cy="330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112671738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492881895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Steps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Examples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857604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aluminum fluoride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5956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1. Identify each ion and its charge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aluminum: Al</a:t>
                      </a:r>
                      <a:r>
                        <a:rPr lang="en-US" baseline="30000" dirty="0"/>
                        <a:t>3+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fluoride: F</a:t>
                      </a:r>
                      <a:r>
                        <a:rPr lang="en-US" baseline="30000" dirty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42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2. Determine the total charges needed to balance positive with negative.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</a:t>
                      </a:r>
                      <a:r>
                        <a:rPr lang="en-US" baseline="30000" dirty="0"/>
                        <a:t>3+</a:t>
                      </a:r>
                      <a:r>
                        <a:rPr lang="en-US" baseline="0" dirty="0"/>
                        <a:t>:            =+3</a:t>
                      </a:r>
                    </a:p>
                    <a:p>
                      <a:r>
                        <a:rPr lang="en-US" baseline="0" dirty="0"/>
                        <a:t>F</a:t>
                      </a:r>
                      <a:r>
                        <a:rPr lang="en-US" baseline="30000" dirty="0"/>
                        <a:t>-</a:t>
                      </a:r>
                      <a:r>
                        <a:rPr lang="en-US" baseline="0" dirty="0"/>
                        <a:t>: -1 -1 -1 = -3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2289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3. Note the ratio of positive ions to negative ions.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Al</a:t>
                      </a:r>
                      <a:r>
                        <a:rPr lang="en-US" baseline="30000" dirty="0"/>
                        <a:t>3+</a:t>
                      </a:r>
                      <a:r>
                        <a:rPr lang="en-US" baseline="0" dirty="0"/>
                        <a:t> ion for every 3 F</a:t>
                      </a:r>
                      <a:r>
                        <a:rPr lang="en-US" baseline="30000" dirty="0"/>
                        <a:t>-</a:t>
                      </a:r>
                      <a:r>
                        <a:rPr lang="en-US" baseline="0" dirty="0"/>
                        <a:t> 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5759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4. Use subscripts to write the formula.  A “1” is not shown in the subscripts.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AlF</a:t>
                      </a:r>
                      <a:r>
                        <a:rPr lang="en-US" baseline="-25000" dirty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5184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944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F9B89-F715-E74B-99C6-2BD298E5A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B2299-7683-A346-A947-D3C512B2B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 188 # 1 (all) &amp; 2 (every other letter a, c, e…)</a:t>
            </a:r>
          </a:p>
        </p:txBody>
      </p:sp>
    </p:spTree>
    <p:extLst>
      <p:ext uri="{BB962C8B-B14F-4D97-AF65-F5344CB8AC3E}">
        <p14:creationId xmlns:p14="http://schemas.microsoft.com/office/powerpoint/2010/main" val="1008829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A616C72-FA28-4448-AA9E-7F7A7100D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Formulas of Ionic Compounds Containing a Multivalent Metal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56F720-A8E7-274C-9A72-6E5B2E174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3A9C073-7599-F54B-9B8F-33F8E43F9A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078318"/>
              </p:ext>
            </p:extLst>
          </p:nvPr>
        </p:nvGraphicFramePr>
        <p:xfrm>
          <a:off x="2442139" y="2052116"/>
          <a:ext cx="8128000" cy="330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112671738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492881895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Steps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Examples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857604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manganese (IV) sulfide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5956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1. Identify each ion and its charge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manganese(IV): Mn</a:t>
                      </a:r>
                      <a:r>
                        <a:rPr lang="en-US" baseline="30000" dirty="0"/>
                        <a:t>4+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sulfide: S</a:t>
                      </a:r>
                      <a:r>
                        <a:rPr lang="en-US" baseline="30000" dirty="0"/>
                        <a:t>2-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42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2. Determine the total charges needed to balance positive with negative.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Mn</a:t>
                      </a:r>
                      <a:r>
                        <a:rPr lang="en-US" baseline="30000" dirty="0"/>
                        <a:t>4+</a:t>
                      </a:r>
                      <a:r>
                        <a:rPr lang="en-US" baseline="0" dirty="0"/>
                        <a:t>:      =+4</a:t>
                      </a:r>
                    </a:p>
                    <a:p>
                      <a:r>
                        <a:rPr lang="en-US" baseline="0" dirty="0"/>
                        <a:t>S</a:t>
                      </a:r>
                      <a:r>
                        <a:rPr lang="en-US" baseline="30000" dirty="0"/>
                        <a:t>2-</a:t>
                      </a:r>
                      <a:r>
                        <a:rPr lang="en-US" baseline="0" dirty="0"/>
                        <a:t>: -2 -2 = -4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2289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3. Note the ratio of positive ions to negative ions.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Mn</a:t>
                      </a:r>
                      <a:r>
                        <a:rPr lang="en-US" baseline="30000" dirty="0"/>
                        <a:t>4+</a:t>
                      </a:r>
                      <a:r>
                        <a:rPr lang="en-US" baseline="0" dirty="0"/>
                        <a:t> ion for every 2 S</a:t>
                      </a:r>
                      <a:r>
                        <a:rPr lang="en-US" baseline="30000" dirty="0"/>
                        <a:t>2-</a:t>
                      </a:r>
                      <a:r>
                        <a:rPr lang="en-US" baseline="0" dirty="0"/>
                        <a:t> 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5759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4. Use subscripts to write the formula.  A “1” is not shown in the subscripts.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MnS</a:t>
                      </a:r>
                      <a:r>
                        <a:rPr lang="en-US" baseline="-25000" dirty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5184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197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EAB726-2D64-B445-8848-621C8B8CE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Roman Numerals</a:t>
            </a:r>
          </a:p>
        </p:txBody>
      </p:sp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40F67DAC-2C7C-9E40-BA28-2E7C92048E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45375" y="961812"/>
            <a:ext cx="6574649" cy="493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016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F9B89-F715-E74B-99C6-2BD298E5A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B2299-7683-A346-A947-D3C512B2B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 190 # 1 (all)</a:t>
            </a:r>
          </a:p>
        </p:txBody>
      </p:sp>
    </p:spTree>
    <p:extLst>
      <p:ext uri="{BB962C8B-B14F-4D97-AF65-F5344CB8AC3E}">
        <p14:creationId xmlns:p14="http://schemas.microsoft.com/office/powerpoint/2010/main" val="2035797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773</Words>
  <Application>Microsoft Macintosh PowerPoint</Application>
  <PresentationFormat>Widescreen</PresentationFormat>
  <Paragraphs>107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Naming Compounds</vt:lpstr>
      <vt:lpstr>Naming Simple Ionic Compounds</vt:lpstr>
      <vt:lpstr>Naming Simple Ionic Compounds </vt:lpstr>
      <vt:lpstr>Assignment</vt:lpstr>
      <vt:lpstr>Writing Formulas of Ionic compounds Containing 2 elements </vt:lpstr>
      <vt:lpstr>Assignment</vt:lpstr>
      <vt:lpstr>Writing Formulas of Ionic Compounds Containing a Multivalent Metal </vt:lpstr>
      <vt:lpstr>Roman Numerals</vt:lpstr>
      <vt:lpstr>Assignment</vt:lpstr>
      <vt:lpstr>Naming Ionic Compounds Containing a Multivalent Metal</vt:lpstr>
      <vt:lpstr>Assignment</vt:lpstr>
      <vt:lpstr>Writing Formulas of a Compound with Polyatomic Ions </vt:lpstr>
      <vt:lpstr>PowerPoint Presentation</vt:lpstr>
      <vt:lpstr>PowerPoint Presentation</vt:lpstr>
      <vt:lpstr>Assignment</vt:lpstr>
      <vt:lpstr>Writing the Names of Binary Covalent Compounds </vt:lpstr>
      <vt:lpstr>PowerPoint Presentation</vt:lpstr>
      <vt:lpstr>Assignment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Naming Compounds</dc:title>
  <dc:creator>Alysha Bandali</dc:creator>
  <cp:lastModifiedBy>Alysha Bandali</cp:lastModifiedBy>
  <cp:revision>17</cp:revision>
  <dcterms:created xsi:type="dcterms:W3CDTF">2018-10-02T01:32:08Z</dcterms:created>
  <dcterms:modified xsi:type="dcterms:W3CDTF">2018-10-02T02:41:37Z</dcterms:modified>
</cp:coreProperties>
</file>