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31"/>
    <p:restoredTop sz="94640"/>
  </p:normalViewPr>
  <p:slideViewPr>
    <p:cSldViewPr snapToGrid="0" snapToObjects="1">
      <p:cViewPr varScale="1">
        <p:scale>
          <a:sx n="94" d="100"/>
          <a:sy n="94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6848-8F13-4A41-A245-F6CB3BABA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43C30-6122-B84E-B577-E79B3B257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7DD85-782A-4645-B86C-BEC8EEE5E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97517-D776-0F42-9DB6-7BAD391B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1C725-E100-5C43-A696-74467EF3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5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A54F-B413-F542-B4A1-0DEA631E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65EC5-0013-0D4A-B5FC-67980CC8D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5907D-2572-A34E-9FF8-6083E71D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C3A2D-8039-8E42-8153-755DD1EF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C3C1-2106-D04F-8341-98511402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0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53C35-BD76-7244-92B1-2DEF0F21C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3C6D9-038D-D14F-837D-D8B9272C0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029AA-BD3A-FC49-85D4-5A7D7911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39FC8-4EED-5244-A6E4-199BB430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1A39E-740F-B345-8468-F0682BB8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3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61F9-451F-844B-9564-7709584E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7CF-C54A-9B4D-AAEA-1192E7378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D5630-F1EE-DD48-A92E-E2E1B229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C5A22-427E-7B43-BA78-0F16167A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753AD-0182-D341-8B52-A0A16A6E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8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61E9-C3EE-CD4C-8B1D-FCA6C232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170CC-F1C5-8B42-B2C9-A3EBCAEFB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67792-C6C2-094C-940B-3DDD4DDB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A9844-DE97-4449-B8D2-DB56CEFD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B1E07-28EA-C843-AA35-7B1A77D9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6C47-8F4F-C14B-A20E-1747A109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B3FBD-E36C-5748-BEB5-7C7B6407B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702C3-958C-3F47-A447-03FC6CF5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30DE1-852D-BE4D-9292-668D8CCB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C1A7-9F03-E542-BDE8-8499A561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1263C-4DC4-3148-B819-86594449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4A9D-C1CA-4F45-931B-32CACB77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23861-5ED0-C741-825B-1EA143B7F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B22-D83B-1443-99BF-ABD8D639B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8C1C8-B7F9-E146-A9D2-2300799EC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34FF8-0768-7045-B618-4A583D96F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39877-6306-DF45-9196-81F848E7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A7C9B-EA8C-7A45-9C5B-39458246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B5768-5117-0B46-BA53-21C34A19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3CA1-0410-ED47-A948-03DE713F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E4FF5-02BD-9445-8230-176AF9A4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03BE2-BC92-1447-B0CA-A89F1DD8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F2E8C-1FCD-7C4E-8901-5A9B67D2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6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BD8F5-7D8B-3A48-8F76-050C0B42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34F4C-C297-6A43-BA7A-24095180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CCA64-432A-1B4F-BD08-7133E841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9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F47-B55C-404B-9B2A-A1D8BBBB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160D-FB81-B848-862C-39D63622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FE74F-7C40-FB46-BF80-CB89A2607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98065-6115-F144-88B1-CA1A5EB0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EA0DD-7B02-0B46-B2FC-E2299179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B9164-2BD0-B244-A403-C210C1E5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DB3B6-C87A-6046-9245-4975DF59D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0962E-0CA0-B942-B56C-9662A3160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C54B6-5CD3-0F4B-BE2D-5D69E3047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912AD-F62B-A645-942A-EC471418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FB2E4-4742-A443-B298-970E7894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59E5C-C6C7-894B-BAD4-BC0B1EC2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592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067A7-1C5A-F24B-AD8A-A11C7EB0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F0349-990C-764F-8D4F-0F17F3C1E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C2473-8A75-7C4F-A820-88509DD7F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43968-4980-444F-B2E0-EC774A58B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EC7D7-3C00-7542-A303-F420A15FE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9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DD0D-2E1D-BA41-BD62-46150E44E1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24.1 Pages 678-681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1CB31-5ABA-B94A-8B84-A6A3B1218E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Natural Resources</a:t>
            </a:r>
          </a:p>
        </p:txBody>
      </p:sp>
    </p:spTree>
    <p:extLst>
      <p:ext uri="{BB962C8B-B14F-4D97-AF65-F5344CB8AC3E}">
        <p14:creationId xmlns:p14="http://schemas.microsoft.com/office/powerpoint/2010/main" val="344273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2836-72F7-514B-AC01-835C8B5B1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Natural Resources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17803-C542-644F-A8E4-66C4628D3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Natural resources and distribution</a:t>
            </a:r>
          </a:p>
        </p:txBody>
      </p:sp>
    </p:spTree>
    <p:extLst>
      <p:ext uri="{BB962C8B-B14F-4D97-AF65-F5344CB8AC3E}">
        <p14:creationId xmlns:p14="http://schemas.microsoft.com/office/powerpoint/2010/main" val="301516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DDD0-E033-184E-A09F-6D026F3D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Resources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D22E7-F522-B34C-A875-3EA8DB8A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Format: Poster OR PPT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Choose 1 country</a:t>
            </a:r>
          </a:p>
          <a:p>
            <a:pPr lvl="1"/>
            <a:r>
              <a:rPr lang="en-US" dirty="0"/>
              <a:t>Choose 2 to 4 natural resources found in the chosen country</a:t>
            </a:r>
          </a:p>
          <a:p>
            <a:pPr lvl="1"/>
            <a:r>
              <a:rPr lang="en-US" dirty="0"/>
              <a:t>Identify the type of resource each natural resource is (Renewable or nonrenewable)</a:t>
            </a:r>
          </a:p>
          <a:p>
            <a:pPr lvl="2"/>
            <a:r>
              <a:rPr lang="en-US" dirty="0"/>
              <a:t>For the renewable resources how long does it take them to regenerate </a:t>
            </a:r>
          </a:p>
          <a:p>
            <a:pPr lvl="1"/>
            <a:r>
              <a:rPr lang="en-US" dirty="0"/>
              <a:t>Discuss the Sustainable Yield for the renewable resources. </a:t>
            </a:r>
          </a:p>
          <a:p>
            <a:pPr lvl="1"/>
            <a:r>
              <a:rPr lang="en-US" dirty="0"/>
              <a:t>Nonrenewable resources – in terms of limitations (not much left, hard to obtain,…)</a:t>
            </a:r>
          </a:p>
          <a:p>
            <a:pPr lvl="1"/>
            <a:r>
              <a:rPr lang="en-US" dirty="0"/>
              <a:t>Distribution – show this for your country on a map also indicate if your resources are found in other places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0A8645-AABF-444C-A137-D56EEC7C3D03}"/>
              </a:ext>
            </a:extLst>
          </p:cNvPr>
          <p:cNvSpPr txBox="1"/>
          <p:nvPr/>
        </p:nvSpPr>
        <p:spPr>
          <a:xfrm>
            <a:off x="7055893" y="365125"/>
            <a:ext cx="4913194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Name(s): 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Date: 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Block: 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Subject: 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3330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DDD0-E033-184E-A09F-6D026F3D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Resources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D22E7-F522-B34C-A875-3EA8DB8A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34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Format: Poster OR PPT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Consumption of resources</a:t>
            </a:r>
          </a:p>
          <a:p>
            <a:pPr lvl="1"/>
            <a:r>
              <a:rPr lang="en-US" dirty="0"/>
              <a:t>Finances – imports and exports </a:t>
            </a:r>
          </a:p>
          <a:p>
            <a:pPr lvl="1"/>
            <a:endParaRPr lang="en-US" dirty="0"/>
          </a:p>
          <a:p>
            <a:r>
              <a:rPr lang="en-US" dirty="0"/>
              <a:t>Require components</a:t>
            </a:r>
          </a:p>
          <a:p>
            <a:pPr lvl="1"/>
            <a:r>
              <a:rPr lang="en-US" dirty="0"/>
              <a:t>3 or 4 images</a:t>
            </a:r>
          </a:p>
          <a:p>
            <a:pPr lvl="1"/>
            <a:r>
              <a:rPr lang="en-US" dirty="0"/>
              <a:t>At least 1 map of your country</a:t>
            </a:r>
          </a:p>
          <a:p>
            <a:pPr lvl="1"/>
            <a:r>
              <a:rPr lang="en-US" dirty="0"/>
              <a:t>Must have at least 15 slides or a large poster </a:t>
            </a:r>
          </a:p>
          <a:p>
            <a:pPr lvl="1"/>
            <a:r>
              <a:rPr lang="en-US" dirty="0"/>
              <a:t>Correct punctuation and spelling </a:t>
            </a:r>
          </a:p>
          <a:p>
            <a:pPr lvl="1"/>
            <a:r>
              <a:rPr lang="en-US" dirty="0"/>
              <a:t>Draft and final copy </a:t>
            </a:r>
          </a:p>
          <a:p>
            <a:pPr lvl="1"/>
            <a:r>
              <a:rPr lang="en-US" dirty="0"/>
              <a:t>All Content pieces included </a:t>
            </a:r>
          </a:p>
        </p:txBody>
      </p:sp>
    </p:spTree>
    <p:extLst>
      <p:ext uri="{BB962C8B-B14F-4D97-AF65-F5344CB8AC3E}">
        <p14:creationId xmlns:p14="http://schemas.microsoft.com/office/powerpoint/2010/main" val="4249209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D207-3557-5641-BAF8-89E7F74A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43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Natural Resources Project Rubric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0AD688-EBE5-9D41-A309-4B51D84B9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6468"/>
              </p:ext>
            </p:extLst>
          </p:nvPr>
        </p:nvGraphicFramePr>
        <p:xfrm>
          <a:off x="122830" y="1620904"/>
          <a:ext cx="11887197" cy="4643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98171">
                  <a:extLst>
                    <a:ext uri="{9D8B030D-6E8A-4147-A177-3AD203B41FA5}">
                      <a16:colId xmlns:a16="http://schemas.microsoft.com/office/drawing/2014/main" val="802732653"/>
                    </a:ext>
                  </a:extLst>
                </a:gridCol>
                <a:gridCol w="1974051">
                  <a:extLst>
                    <a:ext uri="{9D8B030D-6E8A-4147-A177-3AD203B41FA5}">
                      <a16:colId xmlns:a16="http://schemas.microsoft.com/office/drawing/2014/main" val="3286260744"/>
                    </a:ext>
                  </a:extLst>
                </a:gridCol>
                <a:gridCol w="1974051">
                  <a:extLst>
                    <a:ext uri="{9D8B030D-6E8A-4147-A177-3AD203B41FA5}">
                      <a16:colId xmlns:a16="http://schemas.microsoft.com/office/drawing/2014/main" val="564074861"/>
                    </a:ext>
                  </a:extLst>
                </a:gridCol>
                <a:gridCol w="1974051">
                  <a:extLst>
                    <a:ext uri="{9D8B030D-6E8A-4147-A177-3AD203B41FA5}">
                      <a16:colId xmlns:a16="http://schemas.microsoft.com/office/drawing/2014/main" val="23628585"/>
                    </a:ext>
                  </a:extLst>
                </a:gridCol>
                <a:gridCol w="1974051">
                  <a:extLst>
                    <a:ext uri="{9D8B030D-6E8A-4147-A177-3AD203B41FA5}">
                      <a16:colId xmlns:a16="http://schemas.microsoft.com/office/drawing/2014/main" val="4068776353"/>
                    </a:ext>
                  </a:extLst>
                </a:gridCol>
                <a:gridCol w="1405720">
                  <a:extLst>
                    <a:ext uri="{9D8B030D-6E8A-4147-A177-3AD203B41FA5}">
                      <a16:colId xmlns:a16="http://schemas.microsoft.com/office/drawing/2014/main" val="150351358"/>
                    </a:ext>
                  </a:extLst>
                </a:gridCol>
                <a:gridCol w="887102">
                  <a:extLst>
                    <a:ext uri="{9D8B030D-6E8A-4147-A177-3AD203B41FA5}">
                      <a16:colId xmlns:a16="http://schemas.microsoft.com/office/drawing/2014/main" val="52284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Excellent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Good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Satisfactory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Poor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06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Content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all 8 content components.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5 to 7 content components.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3 to 4 content components.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2 or fewer content components.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_____ x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97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Format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PPT with 15 or more slides.  A large poster.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PPT with 6 to 14 slides.  A medium poster (legal paper or 14x17)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PPT with 5 slides or less.  A tiny poster (regular paper).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Neither a PPT nor a Poster.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_____ x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01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Punctuation, Grammar and spelling.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punctuation, grammar or spelling errors.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to 3 punctuation, grammar or spelling errors.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to 6 punctuation, grammar or spelling errors.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 or more punctuation, grammar or spelling errors.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_____ x 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152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Images and Maps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images plus 1 map.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images plus 1 map.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images with or without a map.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or no images with or without a map.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_____ x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78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Draft and Final copy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and final copy handed 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and final copy handed in 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or final copy handed 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Neither draft nor final copy handed 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_____ x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48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Creativity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Project is colorful, neat and creative.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Project is missing one of the following colorful, neat or creative.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Project only include one of the following colorful, neat or creative.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Project is not neat, colorful nor creative.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_____ x 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1038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/28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3429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702C4D-9017-8743-8838-2CC84D3BF13D}"/>
              </a:ext>
            </a:extLst>
          </p:cNvPr>
          <p:cNvSpPr txBox="1"/>
          <p:nvPr/>
        </p:nvSpPr>
        <p:spPr>
          <a:xfrm>
            <a:off x="3398293" y="6250675"/>
            <a:ext cx="560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Due Date: 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6396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9737-312B-EF4F-BE8F-C5BC68A8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(page 678)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5D1BE-548F-D74E-9B08-F888860520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Natural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AA6E9F-C9ED-B64C-A8D4-57B592C65A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Organisms</a:t>
            </a:r>
          </a:p>
          <a:p>
            <a:r>
              <a:rPr lang="en-US" dirty="0"/>
              <a:t>Nutrients </a:t>
            </a:r>
          </a:p>
          <a:p>
            <a:r>
              <a:rPr lang="en-US" dirty="0"/>
              <a:t>Rocks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Minerals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F94F56-37DE-7749-B704-B46EA4818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C288AF-D6E1-A840-818D-67B14648E3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Soil</a:t>
            </a:r>
          </a:p>
          <a:p>
            <a:r>
              <a:rPr lang="en-US" dirty="0"/>
              <a:t>Air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Deep in the earth’s crust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D9C05-49BB-DD42-9323-5FF779A3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Renewable Resources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FACAA-3E09-CE4F-938E-F47F4B9BB0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A3B16-7BB0-7B40-9186-C5497336D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1194" y="2505075"/>
            <a:ext cx="5656381" cy="4059498"/>
          </a:xfrm>
        </p:spPr>
        <p:txBody>
          <a:bodyPr>
            <a:normAutofit/>
          </a:bodyPr>
          <a:lstStyle/>
          <a:p>
            <a:r>
              <a:rPr lang="en-US" dirty="0"/>
              <a:t>Trees</a:t>
            </a:r>
          </a:p>
          <a:p>
            <a:r>
              <a:rPr lang="en-US" dirty="0"/>
              <a:t>Fresh air </a:t>
            </a:r>
          </a:p>
          <a:p>
            <a:r>
              <a:rPr lang="en-US" dirty="0"/>
              <a:t>Fresh surface water in lakes, rivers and streams </a:t>
            </a:r>
          </a:p>
          <a:p>
            <a:r>
              <a:rPr lang="en-US" dirty="0"/>
              <a:t>Fertile soil (except when erosion occurs)</a:t>
            </a:r>
          </a:p>
          <a:p>
            <a:r>
              <a:rPr lang="en-US" dirty="0"/>
              <a:t>Carbon cycle, nitrogen cycle and the phosphorous cycle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3B0A7-5650-1B4B-82A3-62B2CB64D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Renewable Resources Definition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4B170E-226A-3640-BE56-A384800C3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96887" cy="4059498"/>
          </a:xfrm>
        </p:spPr>
        <p:txBody>
          <a:bodyPr>
            <a:normAutofit/>
          </a:bodyPr>
          <a:lstStyle/>
          <a:p>
            <a:r>
              <a:rPr lang="en-US" dirty="0"/>
              <a:t>Resources that can be regenerated in a short period of time (5 to 20 years)</a:t>
            </a:r>
          </a:p>
          <a:p>
            <a:endParaRPr lang="en-US" dirty="0"/>
          </a:p>
          <a:p>
            <a:r>
              <a:rPr lang="en-US" dirty="0"/>
              <a:t>Challenges: it is easier to clear cut a forest than it is to select specific trees</a:t>
            </a:r>
          </a:p>
          <a:p>
            <a:pPr lvl="1"/>
            <a:r>
              <a:rPr lang="en-US" dirty="0"/>
              <a:t>Selecting specific trees produces a higher level of renewability of resources.</a:t>
            </a:r>
          </a:p>
        </p:txBody>
      </p:sp>
    </p:spTree>
    <p:extLst>
      <p:ext uri="{BB962C8B-B14F-4D97-AF65-F5344CB8AC3E}">
        <p14:creationId xmlns:p14="http://schemas.microsoft.com/office/powerpoint/2010/main" val="221826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87EF-8DC9-4144-8755-BC76268A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yield of Organisms (page 679)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ADEA2-9498-6048-B303-04F8E9EB98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Sustainable Yield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B74BC-222F-104B-9D39-EEFBA2301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8364" y="2505075"/>
            <a:ext cx="5779211" cy="41686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Replacing the renewable resource as quickly as we are using that resource.</a:t>
            </a:r>
          </a:p>
          <a:p>
            <a:endParaRPr lang="en-US" dirty="0"/>
          </a:p>
          <a:p>
            <a:r>
              <a:rPr lang="en-US" dirty="0"/>
              <a:t>This means not only replacing the resource with exactly the same amount but increasing the success by having extra (example for every tree we cut down we replace it with 3 saplings)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AA981-F2B5-2C48-A396-24843407E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Sustainable Yield Examples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3ADA2-331A-B742-A386-08AEDCF586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Plants and animals (as long as mature individuals survive)</a:t>
            </a:r>
          </a:p>
          <a:p>
            <a:r>
              <a:rPr lang="en-US" dirty="0"/>
              <a:t>Crops: planting and harvesting (sunshine, rainfall and fertile soil)</a:t>
            </a:r>
          </a:p>
          <a:p>
            <a:r>
              <a:rPr lang="en-US" dirty="0"/>
              <a:t>Forestry: cutting and replanting trees (paper it takes 10 to 20 years, for timber it takes up to 60 years)</a:t>
            </a:r>
          </a:p>
        </p:txBody>
      </p:sp>
    </p:spTree>
    <p:extLst>
      <p:ext uri="{BB962C8B-B14F-4D97-AF65-F5344CB8AC3E}">
        <p14:creationId xmlns:p14="http://schemas.microsoft.com/office/powerpoint/2010/main" val="403893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7759-7AB2-C445-9100-1BC425BE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Bamboo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D129B-749C-FD45-AD45-D0E81818CE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Resource type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5845D-88B5-574B-A37F-4E6B50758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Renewable</a:t>
            </a:r>
          </a:p>
          <a:p>
            <a:endParaRPr lang="en-US" dirty="0"/>
          </a:p>
          <a:p>
            <a:r>
              <a:rPr lang="en-US" dirty="0"/>
              <a:t>Takes 3 to 5 years to grow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882E4-D1D6-3F49-ABCE-95A685FD9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3DB46-D880-C649-AED2-EB57E3EEB8D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Is a type of grass</a:t>
            </a:r>
          </a:p>
          <a:p>
            <a:endParaRPr lang="en-US" dirty="0"/>
          </a:p>
          <a:p>
            <a:r>
              <a:rPr lang="en-US" dirty="0"/>
              <a:t>Versatile – food, shelter, clothing and fuel</a:t>
            </a:r>
          </a:p>
          <a:p>
            <a:endParaRPr lang="en-US" dirty="0"/>
          </a:p>
          <a:p>
            <a:r>
              <a:rPr lang="en-US" dirty="0"/>
              <a:t>One of the fastest growing plants </a:t>
            </a:r>
          </a:p>
        </p:txBody>
      </p:sp>
    </p:spTree>
    <p:extLst>
      <p:ext uri="{BB962C8B-B14F-4D97-AF65-F5344CB8AC3E}">
        <p14:creationId xmlns:p14="http://schemas.microsoft.com/office/powerpoint/2010/main" val="258286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FDFB-A79F-7947-8F4A-31E8C6C2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Sunlight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AD93-B6B8-5747-A702-BE0C722F1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of Resource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8225A-F159-0348-BD37-FF234B83E0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Renewable</a:t>
            </a:r>
          </a:p>
          <a:p>
            <a:endParaRPr lang="en-US" dirty="0"/>
          </a:p>
          <a:p>
            <a:r>
              <a:rPr lang="en-US" dirty="0"/>
              <a:t>Will last for the next five billion years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F94635-7282-1942-9D84-85EB5DC56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34128-65BC-0E41-866B-9A5A400F66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Growing plants</a:t>
            </a:r>
          </a:p>
          <a:p>
            <a:pPr lvl="1"/>
            <a:r>
              <a:rPr lang="en-US" dirty="0"/>
              <a:t>For decoration and food</a:t>
            </a:r>
          </a:p>
          <a:p>
            <a:pPr lvl="1"/>
            <a:endParaRPr lang="en-US" dirty="0"/>
          </a:p>
          <a:p>
            <a:r>
              <a:rPr lang="en-US" dirty="0"/>
              <a:t>Positive psychological impacts for humans (vitamin D)</a:t>
            </a:r>
          </a:p>
        </p:txBody>
      </p:sp>
    </p:spTree>
    <p:extLst>
      <p:ext uri="{BB962C8B-B14F-4D97-AF65-F5344CB8AC3E}">
        <p14:creationId xmlns:p14="http://schemas.microsoft.com/office/powerpoint/2010/main" val="258029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06587F0-50CC-E746-A1FD-4A556244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Nonrenewable Resources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1C7B6C-1071-4A45-B816-C0D8A268B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they and what impact does this have on the future?</a:t>
            </a:r>
          </a:p>
        </p:txBody>
      </p:sp>
    </p:spTree>
    <p:extLst>
      <p:ext uri="{BB962C8B-B14F-4D97-AF65-F5344CB8AC3E}">
        <p14:creationId xmlns:p14="http://schemas.microsoft.com/office/powerpoint/2010/main" val="202580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D666D4-1B68-2146-91D3-E8308965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Nonrenewable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581F33-A787-4F4F-81CA-5EA2E950D7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they?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57E9F-5E27-EC4B-8E3D-185E5957C4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 that cannot be recreated quickly</a:t>
            </a:r>
          </a:p>
          <a:p>
            <a:endParaRPr lang="en-US" dirty="0"/>
          </a:p>
          <a:p>
            <a:r>
              <a:rPr lang="en-US" dirty="0"/>
              <a:t>Takes millions of years and natural processes</a:t>
            </a:r>
          </a:p>
          <a:p>
            <a:pPr lvl="1"/>
            <a:r>
              <a:rPr lang="en-US" dirty="0"/>
              <a:t>Geological</a:t>
            </a:r>
          </a:p>
          <a:p>
            <a:pPr lvl="1"/>
            <a:r>
              <a:rPr lang="en-US" dirty="0"/>
              <a:t>Physical</a:t>
            </a:r>
          </a:p>
          <a:p>
            <a:pPr lvl="1"/>
            <a:r>
              <a:rPr lang="en-US" dirty="0"/>
              <a:t>Chemical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A2B010-B7F8-C945-A074-0B66A2B29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17FB2EC-9F7F-7A4D-959C-1D167B642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When we run out there will not be any more </a:t>
            </a:r>
          </a:p>
          <a:p>
            <a:endParaRPr lang="en-US" dirty="0"/>
          </a:p>
          <a:p>
            <a:r>
              <a:rPr lang="en-US" dirty="0"/>
              <a:t>Finding resources can be challenging</a:t>
            </a:r>
          </a:p>
          <a:p>
            <a:endParaRPr lang="en-US" dirty="0"/>
          </a:p>
          <a:p>
            <a:r>
              <a:rPr lang="en-US" dirty="0"/>
              <a:t>Prices rise drastically as resources become limited </a:t>
            </a:r>
          </a:p>
        </p:txBody>
      </p:sp>
    </p:spTree>
    <p:extLst>
      <p:ext uri="{BB962C8B-B14F-4D97-AF65-F5344CB8AC3E}">
        <p14:creationId xmlns:p14="http://schemas.microsoft.com/office/powerpoint/2010/main" val="254874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0E5E-CEA2-3C46-9BC0-407E2FB5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Nonrenewable 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439457-A7F7-234F-A5EE-7554F5EAB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Copper</a:t>
            </a:r>
          </a:p>
          <a:p>
            <a:r>
              <a:rPr lang="en-US" dirty="0"/>
              <a:t>Fossil fuels</a:t>
            </a:r>
          </a:p>
          <a:p>
            <a:r>
              <a:rPr lang="en-US" dirty="0"/>
              <a:t>Diamonds</a:t>
            </a:r>
          </a:p>
          <a:p>
            <a:r>
              <a:rPr lang="en-US" dirty="0"/>
              <a:t>Other gem stones (sapphires, rubies, emeralds) </a:t>
            </a:r>
          </a:p>
          <a:p>
            <a:r>
              <a:rPr lang="en-US" dirty="0"/>
              <a:t>Elements</a:t>
            </a: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Silver</a:t>
            </a:r>
          </a:p>
          <a:p>
            <a:r>
              <a:rPr lang="en-US" dirty="0"/>
              <a:t>Jade</a:t>
            </a:r>
          </a:p>
        </p:txBody>
      </p:sp>
    </p:spTree>
    <p:extLst>
      <p:ext uri="{BB962C8B-B14F-4D97-AF65-F5344CB8AC3E}">
        <p14:creationId xmlns:p14="http://schemas.microsoft.com/office/powerpoint/2010/main" val="288142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812</Words>
  <Application>Microsoft Macintosh PowerPoint</Application>
  <PresentationFormat>Widescreen</PresentationFormat>
  <Paragraphs>163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Section 24.1 Pages 678-681</vt:lpstr>
      <vt:lpstr>Resources (page 678)</vt:lpstr>
      <vt:lpstr>Renewable Resources </vt:lpstr>
      <vt:lpstr>Sustainable yield of Organisms (page 679)</vt:lpstr>
      <vt:lpstr>Bamboo</vt:lpstr>
      <vt:lpstr>Sunlight</vt:lpstr>
      <vt:lpstr>Nonrenewable Resources</vt:lpstr>
      <vt:lpstr>Nonrenewable resources</vt:lpstr>
      <vt:lpstr>Nonrenewable resources</vt:lpstr>
      <vt:lpstr>Natural Resources Project</vt:lpstr>
      <vt:lpstr>Natural Resources Project</vt:lpstr>
      <vt:lpstr>Natural Resources Project</vt:lpstr>
      <vt:lpstr>Natural Resources Project Rubric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24.1 Pages 678-681</dc:title>
  <dc:creator>Alysha Bandali</dc:creator>
  <cp:lastModifiedBy>Alysha Bandali</cp:lastModifiedBy>
  <cp:revision>15</cp:revision>
  <dcterms:created xsi:type="dcterms:W3CDTF">2018-11-14T15:58:29Z</dcterms:created>
  <dcterms:modified xsi:type="dcterms:W3CDTF">2018-11-16T15:11:00Z</dcterms:modified>
</cp:coreProperties>
</file>