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89" r:id="rId2"/>
    <p:sldId id="290" r:id="rId3"/>
    <p:sldId id="291" r:id="rId4"/>
    <p:sldId id="292" r:id="rId5"/>
    <p:sldId id="293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689"/>
  </p:normalViewPr>
  <p:slideViewPr>
    <p:cSldViewPr>
      <p:cViewPr varScale="1">
        <p:scale>
          <a:sx n="89" d="100"/>
          <a:sy n="89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8E0884A-C872-4296-9DDD-D923207B0CA1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E6DE1FC-E013-41B4-A546-E5B168B2C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1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u="sng" dirty="0">
                <a:latin typeface="Georgia" pitchFamily="18" charset="0"/>
              </a:rPr>
              <a:t>Fraction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52536" y="1035893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CA" sz="2800" dirty="0">
                <a:latin typeface="Georgia" pitchFamily="18" charset="0"/>
              </a:rPr>
              <a:t>If  there is a mix of addition, subtraction, </a:t>
            </a:r>
          </a:p>
          <a:p>
            <a:pPr marL="514350" indent="-514350" algn="ctr"/>
            <a:r>
              <a:rPr lang="en-CA" sz="2800" dirty="0">
                <a:latin typeface="Georgia" pitchFamily="18" charset="0"/>
              </a:rPr>
              <a:t>multiplication, and division, </a:t>
            </a:r>
          </a:p>
          <a:p>
            <a:pPr marL="514350" indent="-514350" algn="ctr"/>
            <a:r>
              <a:rPr lang="en-CA" sz="2800" dirty="0">
                <a:latin typeface="Georgia" pitchFamily="18" charset="0"/>
              </a:rPr>
              <a:t>we must follow BEDMAS rules!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41" y="2658194"/>
            <a:ext cx="4067175" cy="38671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01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#1: Calculate each expression.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>
              <a:buAutoNum type="alphaLcParenBoth"/>
            </a:pPr>
            <a:r>
              <a:rPr lang="en-CA" sz="2800" dirty="0">
                <a:latin typeface="Georgia" pitchFamily="18" charset="0"/>
              </a:rPr>
              <a:t> 7  x 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 -  2  </a:t>
            </a:r>
            <a:r>
              <a:rPr lang="en-CA" sz="2800" dirty="0">
                <a:latin typeface="Georgia"/>
              </a:rPr>
              <a:t> ÷</a:t>
            </a:r>
            <a:r>
              <a:rPr lang="en-CA" sz="2800" dirty="0">
                <a:latin typeface="Georgia" pitchFamily="18" charset="0"/>
              </a:rPr>
              <a:t>  </a:t>
            </a:r>
            <a:r>
              <a:rPr lang="en-CA" sz="2800" u="sng" dirty="0">
                <a:latin typeface="Georgia" pitchFamily="18" charset="0"/>
              </a:rPr>
              <a:t> 3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      2                 5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664166" cy="31042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9802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Both" startAt="2"/>
            </a:pPr>
            <a:r>
              <a:rPr lang="en-CA" sz="2800" dirty="0">
                <a:latin typeface="Georgia" pitchFamily="18" charset="0"/>
              </a:rPr>
              <a:t> </a:t>
            </a:r>
            <a:r>
              <a:rPr lang="en-CA" sz="2800" u="sng" dirty="0">
                <a:latin typeface="Georgia" pitchFamily="18" charset="0"/>
              </a:rPr>
              <a:t> 3 </a:t>
            </a:r>
            <a:r>
              <a:rPr lang="en-CA" sz="2800" dirty="0">
                <a:latin typeface="Georgia" pitchFamily="18" charset="0"/>
              </a:rPr>
              <a:t> </a:t>
            </a:r>
            <a:r>
              <a:rPr lang="en-CA" sz="2800" dirty="0">
                <a:latin typeface="Georgia"/>
              </a:rPr>
              <a:t>÷</a:t>
            </a:r>
            <a:r>
              <a:rPr lang="en-CA" sz="2800" dirty="0">
                <a:latin typeface="Georgia" pitchFamily="18" charset="0"/>
              </a:rPr>
              <a:t>  (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+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)  </a:t>
            </a:r>
            <a:r>
              <a:rPr lang="en-CA" sz="2800" dirty="0">
                <a:latin typeface="Georgia"/>
              </a:rPr>
              <a:t>÷ </a:t>
            </a:r>
            <a:r>
              <a:rPr lang="en-CA" sz="2800" dirty="0">
                <a:latin typeface="Georgia" pitchFamily="18" charset="0"/>
              </a:rPr>
              <a:t> </a:t>
            </a:r>
            <a:r>
              <a:rPr lang="en-CA" sz="2800" u="sng" dirty="0">
                <a:latin typeface="Georgia" pitchFamily="18" charset="0"/>
              </a:rPr>
              <a:t> 3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2         2      4          4</a:t>
            </a:r>
          </a:p>
        </p:txBody>
      </p:sp>
    </p:spTree>
    <p:extLst>
      <p:ext uri="{BB962C8B-B14F-4D97-AF65-F5344CB8AC3E}">
        <p14:creationId xmlns:p14="http://schemas.microsoft.com/office/powerpoint/2010/main" val="189001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Both" startAt="3"/>
            </a:pPr>
            <a:r>
              <a:rPr lang="en-CA" sz="2800" dirty="0">
                <a:latin typeface="Georgia" pitchFamily="18" charset="0"/>
              </a:rPr>
              <a:t> 2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 - 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 x  (</a:t>
            </a:r>
            <a:r>
              <a:rPr lang="en-CA" sz="2800" u="sng" dirty="0">
                <a:latin typeface="Georgia" pitchFamily="18" charset="0"/>
              </a:rPr>
              <a:t> 3 </a:t>
            </a:r>
            <a:r>
              <a:rPr lang="en-CA" sz="2800" dirty="0">
                <a:latin typeface="Georgia" pitchFamily="18" charset="0"/>
              </a:rPr>
              <a:t> -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)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 4       2         4      8</a:t>
            </a:r>
          </a:p>
        </p:txBody>
      </p:sp>
    </p:spTree>
    <p:extLst>
      <p:ext uri="{BB962C8B-B14F-4D97-AF65-F5344CB8AC3E}">
        <p14:creationId xmlns:p14="http://schemas.microsoft.com/office/powerpoint/2010/main" val="331482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>
                <a:latin typeface="Georgia" pitchFamily="18" charset="0"/>
              </a:rPr>
              <a:t>Today’s 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latin typeface="Georgia" pitchFamily="18" charset="0"/>
              </a:rPr>
              <a:t>Complete </a:t>
            </a:r>
          </a:p>
          <a:p>
            <a:pPr algn="ctr">
              <a:buFont typeface="Wingdings"/>
              <a:buChar char="J"/>
            </a:pPr>
            <a:r>
              <a:rPr lang="en-CA" sz="2800" dirty="0">
                <a:latin typeface="Georgia" pitchFamily="18" charset="0"/>
              </a:rPr>
              <a:t> Order of Operations Worksheets 1, 2 &amp; 3 </a:t>
            </a:r>
            <a:r>
              <a:rPr lang="en-CA" sz="2800" dirty="0">
                <a:latin typeface="Georgia" pitchFamily="18" charset="0"/>
                <a:sym typeface="Wingdings" pitchFamily="2" charset="2"/>
              </a:rPr>
              <a:t> </a:t>
            </a:r>
            <a:endParaRPr lang="en-CA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795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435</TotalTime>
  <Words>90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Rockwell</vt:lpstr>
      <vt:lpstr>Wingdings</vt:lpstr>
      <vt:lpstr>Theme1</vt:lpstr>
      <vt:lpstr>Fraction Operations</vt:lpstr>
      <vt:lpstr>PowerPoint Presentation</vt:lpstr>
      <vt:lpstr>PowerPoint Presentation</vt:lpstr>
      <vt:lpstr>PowerPoint Presentation</vt:lpstr>
      <vt:lpstr>Today’s Assignment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Alysha</dc:creator>
  <cp:lastModifiedBy>Alysha Bandali</cp:lastModifiedBy>
  <cp:revision>42</cp:revision>
  <cp:lastPrinted>2016-10-06T01:13:02Z</cp:lastPrinted>
  <dcterms:created xsi:type="dcterms:W3CDTF">2016-10-04T23:44:23Z</dcterms:created>
  <dcterms:modified xsi:type="dcterms:W3CDTF">2020-08-23T07:07:00Z</dcterms:modified>
</cp:coreProperties>
</file>