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72" r:id="rId2"/>
    <p:sldId id="265" r:id="rId3"/>
    <p:sldId id="266" r:id="rId4"/>
    <p:sldId id="267" r:id="rId5"/>
    <p:sldId id="268" r:id="rId6"/>
    <p:sldId id="282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89"/>
  </p:normalViewPr>
  <p:slideViewPr>
    <p:cSldViewPr>
      <p:cViewPr varScale="1">
        <p:scale>
          <a:sx n="89" d="100"/>
          <a:sy n="89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8E0884A-C872-4296-9DDD-D923207B0CA1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E6DE1FC-E013-41B4-A546-E5B168B2C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11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Subtracting Fractions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Subtracting Fractions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Step 1: to subtract fractions they must have the same denominator </a:t>
            </a:r>
          </a:p>
          <a:p>
            <a:r>
              <a:rPr lang="en-CA" dirty="0"/>
              <a:t>Step 2: find the lowest common denominator (LCD) </a:t>
            </a:r>
          </a:p>
          <a:p>
            <a:pPr lvl="1"/>
            <a:r>
              <a:rPr lang="en-CA" dirty="0"/>
              <a:t>Hint: when the denominator changes of the numerator change </a:t>
            </a:r>
          </a:p>
          <a:p>
            <a:r>
              <a:rPr lang="en-CA" dirty="0"/>
              <a:t>step 3: subtract the numerators and leave the denominator the same</a:t>
            </a:r>
          </a:p>
          <a:p>
            <a:r>
              <a:rPr lang="en-CA" dirty="0"/>
              <a:t> step 4: simple if possible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29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75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79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45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happens when you have a mixed fraction</a:t>
            </a:r>
          </a:p>
          <a:p>
            <a:pPr lvl="1"/>
            <a:r>
              <a:rPr lang="en-CA" dirty="0"/>
              <a:t>You need to change it into an improper fraction and then follow the same steps as we did for subtracting proper fractions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55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5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CA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0" smtClean="0">
                        <a:latin typeface="Cambria Math"/>
                      </a:rPr>
                      <m:t>3</m:t>
                    </m:r>
                  </m:oMath>
                </a14:m>
                <a:endParaRPr lang="en-GB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CA" b="0" i="1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54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Assignment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Complete provided Worksheets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7588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436</TotalTime>
  <Words>146</Words>
  <Application>Microsoft Office PowerPoint</Application>
  <PresentationFormat>On-screen Show (4:3)</PresentationFormat>
  <Paragraphs>21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Cambria Math</vt:lpstr>
      <vt:lpstr>Rockwell</vt:lpstr>
      <vt:lpstr>Wingdings</vt:lpstr>
      <vt:lpstr>Theme1</vt:lpstr>
      <vt:lpstr>Subtracting Fractions </vt:lpstr>
      <vt:lpstr>Subtracting Fractions Steps</vt:lpstr>
      <vt:lpstr>Examples</vt:lpstr>
      <vt:lpstr>PowerPoint Presentation</vt:lpstr>
      <vt:lpstr>Examples</vt:lpstr>
      <vt:lpstr>Assignment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Alysha</dc:creator>
  <cp:lastModifiedBy>Alysha Bandali</cp:lastModifiedBy>
  <cp:revision>44</cp:revision>
  <cp:lastPrinted>2016-10-06T01:13:02Z</cp:lastPrinted>
  <dcterms:created xsi:type="dcterms:W3CDTF">2016-10-04T23:44:23Z</dcterms:created>
  <dcterms:modified xsi:type="dcterms:W3CDTF">2020-08-23T07:01:49Z</dcterms:modified>
</cp:coreProperties>
</file>