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65"/>
  </p:normalViewPr>
  <p:slideViewPr>
    <p:cSldViewPr snapToGrid="0" snapToObjects="1">
      <p:cViewPr varScale="1">
        <p:scale>
          <a:sx n="88" d="100"/>
          <a:sy n="88" d="100"/>
        </p:scale>
        <p:origin x="184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2/18/20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9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38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39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389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26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24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2/18/20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2/18/20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66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2/18/20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45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2/18/20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82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2/18/20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39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2/18/20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821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052FC7D-9A0A-41C2-9C33-8326709CAD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t="15712" b="18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181BFB-21CE-BF44-B943-64CBD209F5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/>
          </a:bodyPr>
          <a:lstStyle/>
          <a:p>
            <a:r>
              <a:rPr lang="en-US" dirty="0"/>
              <a:t>Public Speaking 101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C08C8C-D1E4-9740-B8E0-9078CB154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51154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93146-9FD6-0A49-A350-45432E69C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in the classroom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D21DC75-6B32-9044-8D9D-043EEFB4BD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958641"/>
              </p:ext>
            </p:extLst>
          </p:nvPr>
        </p:nvGraphicFramePr>
        <p:xfrm>
          <a:off x="3055257" y="2014194"/>
          <a:ext cx="7494905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5705">
                  <a:extLst>
                    <a:ext uri="{9D8B030D-6E8A-4147-A177-3AD203B41FA5}">
                      <a16:colId xmlns:a16="http://schemas.microsoft.com/office/drawing/2014/main" val="1175019846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4040776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192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Experience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Causes Anxiety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994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Don’t know the 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406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Don’t know the people in the 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622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Embarrassed in front of peers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211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67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E93E7-857B-0D4D-88EB-D130E0B55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 and Don'ts of Public Speaking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AFE9B7F-8547-ED48-9FB5-85AA6F5D17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747569"/>
              </p:ext>
            </p:extLst>
          </p:nvPr>
        </p:nvGraphicFramePr>
        <p:xfrm>
          <a:off x="1066800" y="2103438"/>
          <a:ext cx="100584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31346888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8690648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Don'ts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652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Rehearse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Speak to fast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367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Make eye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Get off 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8443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Posture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Get distracted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705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Lecture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109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368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7772F-2879-7B4E-8302-F0C4280C2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Speaking Project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B1513-7B02-1340-8132-69C00CE66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any school appropriate topic</a:t>
            </a:r>
          </a:p>
          <a:p>
            <a:r>
              <a:rPr lang="en-US" dirty="0"/>
              <a:t>2-3 minutes in length</a:t>
            </a:r>
          </a:p>
          <a:p>
            <a:r>
              <a:rPr lang="en-US" dirty="0"/>
              <a:t>Must have </a:t>
            </a:r>
            <a:r>
              <a:rPr lang="en-US"/>
              <a:t>a script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69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_2SEEDS">
      <a:dk1>
        <a:srgbClr val="000000"/>
      </a:dk1>
      <a:lt1>
        <a:srgbClr val="FFFFFF"/>
      </a:lt1>
      <a:dk2>
        <a:srgbClr val="243741"/>
      </a:dk2>
      <a:lt2>
        <a:srgbClr val="E2E2E8"/>
      </a:lt2>
      <a:accent1>
        <a:srgbClr val="9FA649"/>
      </a:accent1>
      <a:accent2>
        <a:srgbClr val="C39B4D"/>
      </a:accent2>
      <a:accent3>
        <a:srgbClr val="86AB5F"/>
      </a:accent3>
      <a:accent4>
        <a:srgbClr val="4DACB0"/>
      </a:accent4>
      <a:accent5>
        <a:srgbClr val="64A5DA"/>
      </a:accent5>
      <a:accent6>
        <a:srgbClr val="5F6FD9"/>
      </a:accent6>
      <a:hlink>
        <a:srgbClr val="7C77B6"/>
      </a:hlink>
      <a:folHlink>
        <a:srgbClr val="7F7F7F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68</Words>
  <Application>Microsoft Macintosh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Avenir Next LT Pro</vt:lpstr>
      <vt:lpstr>Avenir Next LT Pro Light</vt:lpstr>
      <vt:lpstr>Garamond</vt:lpstr>
      <vt:lpstr>SavonVTI</vt:lpstr>
      <vt:lpstr>Public Speaking 101</vt:lpstr>
      <vt:lpstr>Pros and Cons in the classroom</vt:lpstr>
      <vt:lpstr>Dos and Don'ts of Public Speaking </vt:lpstr>
      <vt:lpstr>Public Speaking Project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Speaking 101</dc:title>
  <dc:creator>Alysha Bandali</dc:creator>
  <cp:lastModifiedBy>Alysha Bandali</cp:lastModifiedBy>
  <cp:revision>3</cp:revision>
  <dcterms:created xsi:type="dcterms:W3CDTF">2020-02-18T17:13:50Z</dcterms:created>
  <dcterms:modified xsi:type="dcterms:W3CDTF">2020-02-18T18:37:25Z</dcterms:modified>
</cp:coreProperties>
</file>