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/>
    <p:restoredTop sz="94708"/>
  </p:normalViewPr>
  <p:slideViewPr>
    <p:cSldViewPr>
      <p:cViewPr>
        <p:scale>
          <a:sx n="87" d="100"/>
          <a:sy n="87" d="100"/>
        </p:scale>
        <p:origin x="214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91531B-0D23-4212-9283-47F60385E0A4}" type="datetimeFigureOut">
              <a:rPr lang="en-GB" smtClean="0"/>
              <a:t>24/04/2019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786A68-A86F-4A69-8D14-2D086D2C8891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Histograms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A&amp;W Math 11 Section 2.2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983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Histograms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Histograms can be confused with bar graphs but they are not the same</a:t>
            </a:r>
          </a:p>
          <a:p>
            <a:endParaRPr lang="en-CA" dirty="0"/>
          </a:p>
          <a:p>
            <a:r>
              <a:rPr lang="en-CA" dirty="0"/>
              <a:t>Histograms have </a:t>
            </a:r>
            <a:r>
              <a:rPr lang="en-CA" u="sng" dirty="0"/>
              <a:t>no space between the bars </a:t>
            </a:r>
            <a:r>
              <a:rPr lang="en-CA" dirty="0"/>
              <a:t>as the </a:t>
            </a:r>
            <a:r>
              <a:rPr lang="en-CA" u="sng" dirty="0"/>
              <a:t>data is continuous </a:t>
            </a:r>
          </a:p>
          <a:p>
            <a:endParaRPr lang="en-CA" dirty="0"/>
          </a:p>
          <a:p>
            <a:r>
              <a:rPr lang="en-CA" dirty="0"/>
              <a:t>The bar width represents a specified range of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243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Why is this a </a:t>
            </a:r>
            <a:r>
              <a:rPr lang="en-CA"/>
              <a:t>histogram not </a:t>
            </a:r>
            <a:r>
              <a:rPr lang="en-CA" dirty="0"/>
              <a:t>a bar graph?  Explain.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903" y="2420888"/>
            <a:ext cx="51149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9454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5">
      <a:dk1>
        <a:sysClr val="windowText" lastClr="000000"/>
      </a:dk1>
      <a:lt1>
        <a:sysClr val="window" lastClr="FFFFFF"/>
      </a:lt1>
      <a:dk2>
        <a:srgbClr val="073E87"/>
      </a:dk2>
      <a:lt2>
        <a:srgbClr val="FFFF99"/>
      </a:lt2>
      <a:accent1>
        <a:srgbClr val="31B6FD"/>
      </a:accent1>
      <a:accent2>
        <a:srgbClr val="052E65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55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Civic</vt:lpstr>
      <vt:lpstr>A&amp;W Math 11 Section 2.2</vt:lpstr>
      <vt:lpstr>Histograms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A&amp;W Math 11 Section 2.3</dc:title>
  <dc:creator>Alysha</dc:creator>
  <cp:lastModifiedBy>Alysha Bandali</cp:lastModifiedBy>
  <cp:revision>15</cp:revision>
  <dcterms:created xsi:type="dcterms:W3CDTF">2016-10-04T01:19:44Z</dcterms:created>
  <dcterms:modified xsi:type="dcterms:W3CDTF">2019-04-24T17:13:29Z</dcterms:modified>
</cp:coreProperties>
</file>