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08" autoAdjust="0"/>
    <p:restoredTop sz="94745"/>
  </p:normalViewPr>
  <p:slideViewPr>
    <p:cSldViewPr>
      <p:cViewPr varScale="1">
        <p:scale>
          <a:sx n="108" d="100"/>
          <a:sy n="108" d="100"/>
        </p:scale>
        <p:origin x="72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60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B810A2-C0B0-401B-834E-8EB08C087B46}" type="datetimeFigureOut">
              <a:rPr lang="en-CA" smtClean="0"/>
              <a:t>2020-03-10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166A1C-A163-41D9-8FB1-174056BA50F0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07790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="0" i="0" dirty="0">
              <a:solidFill>
                <a:srgbClr val="222222"/>
              </a:solidFill>
              <a:effectLst/>
              <a:latin typeface="arial"/>
            </a:endParaRPr>
          </a:p>
          <a:p>
            <a:r>
              <a:rPr lang="en-CA" b="0" i="0" dirty="0">
                <a:solidFill>
                  <a:srgbClr val="222222"/>
                </a:solidFill>
                <a:effectLst/>
                <a:latin typeface="arial"/>
              </a:rPr>
              <a:t>Super </a:t>
            </a:r>
            <a:r>
              <a:rPr lang="en-CA" b="1" i="0" dirty="0">
                <a:solidFill>
                  <a:srgbClr val="222222"/>
                </a:solidFill>
                <a:effectLst/>
                <a:latin typeface="arial"/>
              </a:rPr>
              <a:t>Supreme</a:t>
            </a:r>
            <a:r>
              <a:rPr lang="en-CA" b="0" i="0" dirty="0">
                <a:solidFill>
                  <a:srgbClr val="222222"/>
                </a:solidFill>
                <a:effectLst/>
                <a:latin typeface="arial"/>
              </a:rPr>
              <a:t>. Pepperoni, Italian Sausage, mild sausage, beef </a:t>
            </a:r>
            <a:r>
              <a:rPr lang="en-CA" b="1" i="0" dirty="0">
                <a:solidFill>
                  <a:srgbClr val="222222"/>
                </a:solidFill>
                <a:effectLst/>
                <a:latin typeface="arial"/>
              </a:rPr>
              <a:t>topping</a:t>
            </a:r>
            <a:r>
              <a:rPr lang="en-CA" b="0" i="0" dirty="0">
                <a:solidFill>
                  <a:srgbClr val="222222"/>
                </a:solidFill>
                <a:effectLst/>
                <a:latin typeface="arial"/>
              </a:rPr>
              <a:t>, ham, green pepper, mushrooms, red onion, black olives and </a:t>
            </a:r>
            <a:r>
              <a:rPr lang="en-CA" b="1" i="0" dirty="0">
                <a:solidFill>
                  <a:srgbClr val="222222"/>
                </a:solidFill>
                <a:effectLst/>
                <a:latin typeface="arial"/>
              </a:rPr>
              <a:t>pizza</a:t>
            </a:r>
            <a:r>
              <a:rPr lang="en-CA" b="0" i="0" dirty="0">
                <a:solidFill>
                  <a:srgbClr val="222222"/>
                </a:solidFill>
                <a:effectLst/>
                <a:latin typeface="arial"/>
              </a:rPr>
              <a:t> mozzarella.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66A1C-A163-41D9-8FB1-174056BA50F0}" type="slidenum">
              <a:rPr lang="en-CA" smtClean="0"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73335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276600"/>
            <a:ext cx="7117180" cy="1470025"/>
          </a:xfrm>
        </p:spPr>
        <p:txBody>
          <a:bodyPr anchor="b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0F88-12BC-4E72-8A2D-70DF549A475C}" type="datetimeFigureOut">
              <a:rPr lang="en-CA" smtClean="0"/>
              <a:t>2020-03-10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28749-E33A-48F5-8456-A577E4230366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0F88-12BC-4E72-8A2D-70DF549A475C}" type="datetimeFigureOut">
              <a:rPr lang="en-CA" smtClean="0"/>
              <a:t>2020-03-10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28749-E33A-48F5-8456-A577E4230366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0F88-12BC-4E72-8A2D-70DF549A475C}" type="datetimeFigureOut">
              <a:rPr lang="en-CA" smtClean="0"/>
              <a:t>2020-03-10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28749-E33A-48F5-8456-A577E4230366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1pPr>
            <a:lvl2pPr marL="742950" indent="-285750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1143000" indent="-228600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3pPr>
            <a:lvl4pPr marL="1600200" indent="-228600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2057400" indent="-228600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0F88-12BC-4E72-8A2D-70DF549A475C}" type="datetimeFigureOut">
              <a:rPr lang="en-CA" smtClean="0"/>
              <a:t>2020-03-10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28749-E33A-48F5-8456-A577E4230366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0F88-12BC-4E72-8A2D-70DF549A475C}" type="datetimeFigureOut">
              <a:rPr lang="en-CA" smtClean="0"/>
              <a:t>2020-03-10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28749-E33A-48F5-8456-A577E4230366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0F88-12BC-4E72-8A2D-70DF549A475C}" type="datetimeFigureOut">
              <a:rPr lang="en-CA" smtClean="0"/>
              <a:t>2020-03-10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28749-E33A-48F5-8456-A577E4230366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0F88-12BC-4E72-8A2D-70DF549A475C}" type="datetimeFigureOut">
              <a:rPr lang="en-CA" smtClean="0"/>
              <a:t>2020-03-10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28749-E33A-48F5-8456-A577E4230366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0F88-12BC-4E72-8A2D-70DF549A475C}" type="datetimeFigureOut">
              <a:rPr lang="en-CA" smtClean="0"/>
              <a:t>2020-03-10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28749-E33A-48F5-8456-A577E4230366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0F88-12BC-4E72-8A2D-70DF549A475C}" type="datetimeFigureOut">
              <a:rPr lang="en-CA" smtClean="0"/>
              <a:t>2020-03-10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28749-E33A-48F5-8456-A577E4230366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0F88-12BC-4E72-8A2D-70DF549A475C}" type="datetimeFigureOut">
              <a:rPr lang="en-CA" smtClean="0"/>
              <a:t>2020-03-10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28749-E33A-48F5-8456-A577E4230366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0F88-12BC-4E72-8A2D-70DF549A475C}" type="datetimeFigureOut">
              <a:rPr lang="en-CA" smtClean="0"/>
              <a:t>2020-03-10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28749-E33A-48F5-8456-A577E4230366}" type="slidenum">
              <a:rPr lang="en-CA" smtClean="0"/>
              <a:t>‹#›</a:t>
            </a:fld>
            <a:endParaRPr lang="en-CA" dirty="0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F0F88-12BC-4E72-8A2D-70DF549A475C}" type="datetimeFigureOut">
              <a:rPr lang="en-CA" smtClean="0"/>
              <a:t>2020-03-10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28749-E33A-48F5-8456-A577E4230366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sz="8000" dirty="0">
                <a:solidFill>
                  <a:schemeClr val="bg1"/>
                </a:solidFill>
              </a:rPr>
              <a:t>Circle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>
                <a:solidFill>
                  <a:schemeClr val="bg1"/>
                </a:solidFill>
              </a:rPr>
              <a:t>Used when considering a part of a whole</a:t>
            </a:r>
          </a:p>
          <a:p>
            <a:endParaRPr lang="en-CA" sz="2400" dirty="0">
              <a:solidFill>
                <a:schemeClr val="bg1"/>
              </a:solidFill>
            </a:endParaRPr>
          </a:p>
          <a:p>
            <a:r>
              <a:rPr lang="en-CA" sz="2400" dirty="0"/>
              <a:t>C</a:t>
            </a:r>
            <a:r>
              <a:rPr lang="en-CA" sz="2400" dirty="0">
                <a:solidFill>
                  <a:schemeClr val="bg1"/>
                </a:solidFill>
              </a:rPr>
              <a:t>an be turned into a percentage</a:t>
            </a:r>
          </a:p>
          <a:p>
            <a:endParaRPr lang="en-CA" sz="2400" dirty="0">
              <a:solidFill>
                <a:schemeClr val="bg1"/>
              </a:solidFill>
            </a:endParaRPr>
          </a:p>
          <a:p>
            <a:r>
              <a:rPr lang="en-CA" sz="2400" dirty="0">
                <a:solidFill>
                  <a:schemeClr val="bg1"/>
                </a:solidFill>
              </a:rPr>
              <a:t>Each section in the circle represents a specific section of data</a:t>
            </a:r>
          </a:p>
        </p:txBody>
      </p:sp>
    </p:spTree>
    <p:extLst>
      <p:ext uri="{BB962C8B-B14F-4D97-AF65-F5344CB8AC3E}">
        <p14:creationId xmlns:p14="http://schemas.microsoft.com/office/powerpoint/2010/main" val="23770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75724"/>
            <a:ext cx="4724401" cy="924475"/>
          </a:xfrm>
        </p:spPr>
        <p:txBody>
          <a:bodyPr/>
          <a:lstStyle/>
          <a:p>
            <a:r>
              <a:rPr lang="en-CA" dirty="0">
                <a:solidFill>
                  <a:schemeClr val="bg1"/>
                </a:solidFill>
              </a:rPr>
              <a:t>Let us try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5029199"/>
          </a:xfrm>
        </p:spPr>
        <p:txBody>
          <a:bodyPr>
            <a:normAutofit/>
          </a:bodyPr>
          <a:lstStyle/>
          <a:p>
            <a:r>
              <a:rPr lang="en-CA" dirty="0">
                <a:solidFill>
                  <a:schemeClr val="bg1"/>
                </a:solidFill>
              </a:rPr>
              <a:t>400 people were surveyed.</a:t>
            </a:r>
          </a:p>
          <a:p>
            <a:endParaRPr lang="en-CA" dirty="0">
              <a:solidFill>
                <a:schemeClr val="bg1"/>
              </a:solidFill>
            </a:endParaRPr>
          </a:p>
          <a:p>
            <a:r>
              <a:rPr lang="en-CA" dirty="0">
                <a:solidFill>
                  <a:schemeClr val="bg1"/>
                </a:solidFill>
              </a:rPr>
              <a:t>What percentage of people like cheese pizza?  How many people is that?</a:t>
            </a:r>
          </a:p>
          <a:p>
            <a:pPr lvl="1"/>
            <a:r>
              <a:rPr lang="en-CA" dirty="0"/>
              <a:t>25% = 0.25 x 400 = 100</a:t>
            </a:r>
            <a:endParaRPr lang="en-CA" dirty="0">
              <a:solidFill>
                <a:schemeClr val="bg1"/>
              </a:solidFill>
            </a:endParaRPr>
          </a:p>
          <a:p>
            <a:endParaRPr lang="en-CA" dirty="0">
              <a:solidFill>
                <a:schemeClr val="bg1"/>
              </a:solidFill>
            </a:endParaRPr>
          </a:p>
          <a:p>
            <a:r>
              <a:rPr lang="en-CA" dirty="0">
                <a:solidFill>
                  <a:schemeClr val="bg1"/>
                </a:solidFill>
              </a:rPr>
              <a:t>What percentage of people like pepperoni pizza?  How many people is that? </a:t>
            </a:r>
          </a:p>
          <a:p>
            <a:pPr lvl="1"/>
            <a:r>
              <a:rPr lang="en-CA" dirty="0"/>
              <a:t>50% = 0.50 x 400 = 200</a:t>
            </a:r>
            <a:endParaRPr lang="en-CA" dirty="0">
              <a:solidFill>
                <a:schemeClr val="bg1"/>
              </a:solidFill>
            </a:endParaRPr>
          </a:p>
          <a:p>
            <a:endParaRPr lang="en-CA" dirty="0">
              <a:solidFill>
                <a:schemeClr val="bg1"/>
              </a:solidFill>
            </a:endParaRPr>
          </a:p>
          <a:p>
            <a:r>
              <a:rPr lang="en-CA" dirty="0">
                <a:solidFill>
                  <a:schemeClr val="bg1"/>
                </a:solidFill>
              </a:rPr>
              <a:t>Which top of pizza is liked the least?  Why do you think that is the case?</a:t>
            </a:r>
          </a:p>
          <a:p>
            <a:pPr lvl="1"/>
            <a:r>
              <a:rPr lang="en-CA" dirty="0"/>
              <a:t>Supreme is liked the least possibly because of certain toppings.  Many people do no like olives.   </a:t>
            </a:r>
            <a:endParaRPr lang="en-CA" dirty="0">
              <a:solidFill>
                <a:schemeClr val="bg1"/>
              </a:solidFill>
            </a:endParaRPr>
          </a:p>
          <a:p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76200"/>
            <a:ext cx="3781424" cy="245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992048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ustom 26">
      <a:dk1>
        <a:sysClr val="windowText" lastClr="000000"/>
      </a:dk1>
      <a:lt1>
        <a:srgbClr val="000000"/>
      </a:lt1>
      <a:dk2>
        <a:srgbClr val="444D26"/>
      </a:dk2>
      <a:lt2>
        <a:srgbClr val="FDF59C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Tahoma-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106</TotalTime>
  <Words>148</Words>
  <Application>Microsoft Macintosh PowerPoint</Application>
  <PresentationFormat>On-screen Show (4:3)</PresentationFormat>
  <Paragraphs>20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</vt:lpstr>
      <vt:lpstr>Calibri</vt:lpstr>
      <vt:lpstr>Courier New</vt:lpstr>
      <vt:lpstr>Tahoma</vt:lpstr>
      <vt:lpstr>Wingdings 2</vt:lpstr>
      <vt:lpstr>Theme1</vt:lpstr>
      <vt:lpstr>Circle Graphs</vt:lpstr>
      <vt:lpstr>Let us try an Example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A&amp;W 11 Section 2.4</dc:title>
  <dc:creator>Alysha</dc:creator>
  <cp:lastModifiedBy>Alysha Bandali</cp:lastModifiedBy>
  <cp:revision>22</cp:revision>
  <cp:lastPrinted>2019-09-23T16:45:56Z</cp:lastPrinted>
  <dcterms:created xsi:type="dcterms:W3CDTF">2016-10-04T14:04:29Z</dcterms:created>
  <dcterms:modified xsi:type="dcterms:W3CDTF">2020-03-10T18:07:50Z</dcterms:modified>
</cp:coreProperties>
</file>