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6" r:id="rId6"/>
    <p:sldId id="260" r:id="rId7"/>
    <p:sldId id="267" r:id="rId8"/>
    <p:sldId id="258" r:id="rId9"/>
    <p:sldId id="265" r:id="rId10"/>
    <p:sldId id="261" r:id="rId11"/>
    <p:sldId id="268" r:id="rId12"/>
    <p:sldId id="269" r:id="rId13"/>
    <p:sldId id="262" r:id="rId14"/>
    <p:sldId id="270" r:id="rId15"/>
    <p:sldId id="271" r:id="rId16"/>
    <p:sldId id="272" r:id="rId17"/>
    <p:sldId id="273" r:id="rId18"/>
    <p:sldId id="274" r:id="rId19"/>
    <p:sldId id="275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2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03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3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4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26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1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5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8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6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1197-51F1-4590-B570-4362D753BC83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016C-AFBD-4765-B8D3-68EAEF5F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44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cksters.com/science/earth_science/minerals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cksters.com/science/rock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Earth Science</a:t>
            </a:r>
            <a:br>
              <a:rPr lang="en-CA" b="1" dirty="0"/>
            </a:br>
            <a:r>
              <a:rPr lang="en-CA" b="1" dirty="0"/>
              <a:t>Rocks and the Rock Cycle</a:t>
            </a:r>
            <a:br>
              <a:rPr lang="en-CA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Rock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 </a:t>
            </a:r>
            <a:r>
              <a:rPr lang="en-CA" dirty="0" smtClean="0"/>
              <a:t>Rocks </a:t>
            </a:r>
            <a:r>
              <a:rPr lang="en-CA" dirty="0"/>
              <a:t>are constantly changing in what is called the rock cycle.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It </a:t>
            </a:r>
            <a:r>
              <a:rPr lang="en-CA" dirty="0"/>
              <a:t>takes millions of years for rocks to change. </a:t>
            </a:r>
            <a:r>
              <a:rPr lang="en-CA" dirty="0" smtClean="0"/>
              <a:t/>
            </a:r>
            <a:br>
              <a:rPr lang="en-CA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10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Rock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Here </a:t>
            </a:r>
            <a:r>
              <a:rPr lang="en-CA" dirty="0"/>
              <a:t>is an example of the rock cycle describing how a rock can change from igneous to sedimentary to metamorphic over time. </a:t>
            </a:r>
            <a:r>
              <a:rPr lang="en-CA" dirty="0" smtClean="0"/>
              <a:t/>
            </a:r>
            <a:br>
              <a:rPr lang="en-CA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529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01750" cy="600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724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Rock Cycle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Melted </a:t>
            </a:r>
            <a:r>
              <a:rPr lang="en-CA" dirty="0"/>
              <a:t>rock or magma is sent to the earth's surface by a volcano. It cools and forms an igneous rock. 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Next </a:t>
            </a:r>
            <a:r>
              <a:rPr lang="en-CA" dirty="0"/>
              <a:t>the weather, or a river, and other events will slowly break up this rock into small pieces of </a:t>
            </a:r>
            <a:r>
              <a:rPr lang="en-CA" dirty="0" smtClean="0"/>
              <a:t>sediment.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3052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Rock Cycle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As </a:t>
            </a:r>
            <a:r>
              <a:rPr lang="en-CA" dirty="0"/>
              <a:t>sediment builds up and hardens over years, a sedimentary rock is formed. </a:t>
            </a:r>
            <a:endParaRPr lang="en-CA" dirty="0" smtClean="0"/>
          </a:p>
          <a:p>
            <a:pPr marL="514350" indent="-514350">
              <a:buFont typeface="+mj-lt"/>
              <a:buAutoNum type="arabicPeriod" startAt="3"/>
            </a:pPr>
            <a:endParaRPr lang="en-CA" dirty="0"/>
          </a:p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Slowly </a:t>
            </a:r>
            <a:r>
              <a:rPr lang="en-CA" dirty="0"/>
              <a:t>this sediment rock will get covered with other rocks and end up deep in the Earth's crust. </a:t>
            </a:r>
          </a:p>
        </p:txBody>
      </p:sp>
    </p:spTree>
    <p:extLst>
      <p:ext uri="{BB962C8B-B14F-4D97-AF65-F5344CB8AC3E}">
        <p14:creationId xmlns:p14="http://schemas.microsoft.com/office/powerpoint/2010/main" val="1990082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Rock Cycle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CA" dirty="0" smtClean="0"/>
              <a:t>When </a:t>
            </a:r>
            <a:r>
              <a:rPr lang="en-CA" dirty="0"/>
              <a:t>the pressure and heat get high enough, the sedimentary rock will metamorphose into a metamorphic rock and the cycle will start over </a:t>
            </a:r>
            <a:r>
              <a:rPr lang="en-CA" dirty="0" smtClean="0"/>
              <a:t>again</a:t>
            </a:r>
          </a:p>
          <a:p>
            <a:pPr marL="514350" indent="-514350">
              <a:buFont typeface="+mj-lt"/>
              <a:buAutoNum type="arabicPeriod" startAt="5"/>
            </a:pPr>
            <a:endParaRPr lang="en-CA" dirty="0"/>
          </a:p>
          <a:p>
            <a:r>
              <a:rPr lang="en-CA" dirty="0" smtClean="0"/>
              <a:t>Note: rocks </a:t>
            </a:r>
            <a:r>
              <a:rPr lang="en-CA" dirty="0"/>
              <a:t>don't need to follow this specific cycle. </a:t>
            </a:r>
            <a:endParaRPr lang="en-CA" dirty="0" smtClean="0"/>
          </a:p>
          <a:p>
            <a:pPr marL="914400" lvl="1" indent="-514350"/>
            <a:r>
              <a:rPr lang="en-CA" dirty="0" smtClean="0"/>
              <a:t>The cycle can go in any order and even in reverse.  Also, steps can be repeated multiple times.</a:t>
            </a:r>
            <a:r>
              <a:rPr lang="en-CA" dirty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304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Space Rocks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</a:t>
            </a:r>
            <a:r>
              <a:rPr lang="en-CA" dirty="0"/>
              <a:t>are </a:t>
            </a:r>
            <a:r>
              <a:rPr lang="en-CA" dirty="0" smtClean="0"/>
              <a:t>some </a:t>
            </a:r>
            <a:r>
              <a:rPr lang="en-CA" dirty="0"/>
              <a:t>rocks that come from space called meteorites.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They </a:t>
            </a:r>
            <a:r>
              <a:rPr lang="en-CA" dirty="0"/>
              <a:t>may have different elements or mineral make up than a typical earth rock.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Typically </a:t>
            </a:r>
            <a:r>
              <a:rPr lang="en-CA" dirty="0"/>
              <a:t>they are made up mostly of iron.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044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Interesting Facts about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word </a:t>
            </a:r>
            <a:r>
              <a:rPr lang="en-CA" dirty="0"/>
              <a:t>"igneous" comes from the Latin word "</a:t>
            </a:r>
            <a:r>
              <a:rPr lang="en-CA" dirty="0" err="1"/>
              <a:t>ignis</a:t>
            </a:r>
            <a:r>
              <a:rPr lang="en-CA" dirty="0"/>
              <a:t>" which means "of fire</a:t>
            </a:r>
            <a:r>
              <a:rPr lang="en-CA" dirty="0" smtClean="0"/>
              <a:t>.“</a:t>
            </a:r>
          </a:p>
          <a:p>
            <a:endParaRPr lang="en-CA" dirty="0"/>
          </a:p>
          <a:p>
            <a:r>
              <a:rPr lang="en-CA" dirty="0"/>
              <a:t>Ores are rocks that include minerals that have important elements such as metals like gold and silver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6172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Interesting Facts about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Sedimentary </a:t>
            </a:r>
            <a:r>
              <a:rPr lang="en-CA" dirty="0"/>
              <a:t>rocks form layers at the bottoms of oceans and lakes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/>
              <a:t>Marble is a metamorphic rock formed when limestone is exposed to high heat and pressure within the Earth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9130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Interesting Facts about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Layers </a:t>
            </a:r>
            <a:r>
              <a:rPr lang="en-CA" dirty="0"/>
              <a:t>of sedimentary rocks are called strata.</a:t>
            </a:r>
          </a:p>
        </p:txBody>
      </p:sp>
    </p:spTree>
    <p:extLst>
      <p:ext uri="{BB962C8B-B14F-4D97-AF65-F5344CB8AC3E}">
        <p14:creationId xmlns:p14="http://schemas.microsoft.com/office/powerpoint/2010/main" val="404164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a rock?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 rock is a solid made up of a bunch of different </a:t>
            </a:r>
            <a:r>
              <a:rPr lang="en-CA" dirty="0">
                <a:hlinkClick r:id="rId2"/>
              </a:rPr>
              <a:t>minerals</a:t>
            </a:r>
            <a:r>
              <a:rPr lang="en-CA" dirty="0"/>
              <a:t>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Rocks </a:t>
            </a:r>
            <a:r>
              <a:rPr lang="en-CA" dirty="0"/>
              <a:t>are generally not uniform or made up of exact structures that can be described by scientific formulas.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973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Nelson, Ken. (2018). Earth Science for Kids: Rocks, Rock Cycle, and Formation. </a:t>
            </a:r>
            <a:r>
              <a:rPr lang="en-CA" i="1" dirty="0"/>
              <a:t>Ducksters</a:t>
            </a:r>
            <a:r>
              <a:rPr lang="en-CA" dirty="0"/>
              <a:t>. Retrieved from </a:t>
            </a: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www.ducksters.com/science/rocks.php</a:t>
            </a:r>
            <a:r>
              <a:rPr lang="en-CA" dirty="0" smtClean="0"/>
              <a:t> </a:t>
            </a:r>
            <a:r>
              <a:rPr lang="en-CA" dirty="0"/>
              <a:t> </a:t>
            </a:r>
            <a:r>
              <a:rPr lang="en-CA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68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a rock?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Scientists </a:t>
            </a:r>
            <a:r>
              <a:rPr lang="en-CA" dirty="0"/>
              <a:t>generally classify rocks by how they were made or formed.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There </a:t>
            </a:r>
            <a:r>
              <a:rPr lang="en-CA" dirty="0"/>
              <a:t>are three major types of rocks: </a:t>
            </a:r>
            <a:endParaRPr lang="en-CA" dirty="0" smtClean="0"/>
          </a:p>
          <a:p>
            <a:pPr lvl="1"/>
            <a:r>
              <a:rPr lang="en-CA" dirty="0" smtClean="0"/>
              <a:t>Igneous</a:t>
            </a:r>
          </a:p>
          <a:p>
            <a:pPr lvl="1"/>
            <a:r>
              <a:rPr lang="en-CA" dirty="0" smtClean="0"/>
              <a:t>Sedimentary</a:t>
            </a:r>
            <a:endParaRPr lang="en-GB" dirty="0" smtClean="0"/>
          </a:p>
          <a:p>
            <a:pPr lvl="1"/>
            <a:r>
              <a:rPr lang="en-CA" dirty="0" smtClean="0"/>
              <a:t>Metamorphic</a:t>
            </a:r>
          </a:p>
        </p:txBody>
      </p:sp>
    </p:spTree>
    <p:extLst>
      <p:ext uri="{BB962C8B-B14F-4D97-AF65-F5344CB8AC3E}">
        <p14:creationId xmlns:p14="http://schemas.microsoft.com/office/powerpoint/2010/main" val="248736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Igneous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Are </a:t>
            </a:r>
            <a:r>
              <a:rPr lang="en-CA" dirty="0"/>
              <a:t>formed by volcanoes. When a volcano erupts, it spews out hot molten rock called magma or lava.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Eventually </a:t>
            </a:r>
            <a:r>
              <a:rPr lang="en-CA" dirty="0"/>
              <a:t>the magma will cool down and harden, either when it reaches the Earth's surface or somewhere within the crust. </a:t>
            </a:r>
          </a:p>
        </p:txBody>
      </p:sp>
    </p:spTree>
    <p:extLst>
      <p:ext uri="{BB962C8B-B14F-4D97-AF65-F5344CB8AC3E}">
        <p14:creationId xmlns:p14="http://schemas.microsoft.com/office/powerpoint/2010/main" val="377101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Igneous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This </a:t>
            </a:r>
            <a:r>
              <a:rPr lang="en-CA" dirty="0"/>
              <a:t>hardened magma or lava is called igneous rock.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Examples </a:t>
            </a:r>
            <a:r>
              <a:rPr lang="en-CA" dirty="0"/>
              <a:t>of igneous rocks include basalt and granite.</a:t>
            </a:r>
          </a:p>
        </p:txBody>
      </p:sp>
    </p:spTree>
    <p:extLst>
      <p:ext uri="{BB962C8B-B14F-4D97-AF65-F5344CB8AC3E}">
        <p14:creationId xmlns:p14="http://schemas.microsoft.com/office/powerpoint/2010/main" val="147681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Sedimentary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 </a:t>
            </a:r>
            <a:r>
              <a:rPr lang="en-CA" dirty="0" smtClean="0"/>
              <a:t>Are </a:t>
            </a:r>
            <a:r>
              <a:rPr lang="en-CA" dirty="0"/>
              <a:t>formed by years and years of sediment compacting together and becoming hard.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Generally</a:t>
            </a:r>
            <a:r>
              <a:rPr lang="en-CA" dirty="0"/>
              <a:t>, something like a stream or river will carry lots of small pieces of rocks and minerals to a larger body of water.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91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Sedimentary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These </a:t>
            </a:r>
            <a:r>
              <a:rPr lang="en-CA" dirty="0"/>
              <a:t>pieces will settle at the bottom and over a really long time (perhaps millions of years), they will form into solid rock.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Some </a:t>
            </a:r>
            <a:r>
              <a:rPr lang="en-CA" dirty="0"/>
              <a:t>examples of sedimentary rocks are shale, limestone, and sandstone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94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0" dirty="0" smtClean="0">
                <a:solidFill>
                  <a:srgbClr val="000000"/>
                </a:solidFill>
                <a:effectLst/>
                <a:latin typeface="Arial"/>
              </a:rPr>
              <a:t>Metamorphic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rgbClr val="000000"/>
                </a:solidFill>
                <a:latin typeface="Arial"/>
              </a:rPr>
              <a:t>F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Arial"/>
              </a:rPr>
              <a:t>ormed by great heat and pressure. </a:t>
            </a:r>
          </a:p>
          <a:p>
            <a:endParaRPr lang="en-CA" dirty="0">
              <a:solidFill>
                <a:srgbClr val="000000"/>
              </a:solidFill>
              <a:latin typeface="Arial"/>
            </a:endParaRPr>
          </a:p>
          <a:p>
            <a:r>
              <a:rPr lang="en-CA" b="0" i="0" dirty="0" smtClean="0">
                <a:solidFill>
                  <a:srgbClr val="000000"/>
                </a:solidFill>
                <a:effectLst/>
                <a:latin typeface="Arial"/>
              </a:rPr>
              <a:t>Generally found inside the Earth's crust where there is enough heat and pressure to form the rocks. </a:t>
            </a:r>
          </a:p>
          <a:p>
            <a:endParaRPr lang="en-CA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r>
              <a:rPr lang="en-CA" b="0" i="0" dirty="0" smtClean="0">
                <a:solidFill>
                  <a:srgbClr val="000000"/>
                </a:solidFill>
                <a:effectLst/>
                <a:latin typeface="Arial"/>
              </a:rPr>
              <a:t>Metamorphic rocks are often made from other types of rock.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8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0" dirty="0" smtClean="0">
                <a:solidFill>
                  <a:srgbClr val="000000"/>
                </a:solidFill>
                <a:effectLst/>
                <a:latin typeface="Arial"/>
              </a:rPr>
              <a:t>Metamorphic Rocks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0" i="0" dirty="0" smtClean="0">
                <a:solidFill>
                  <a:srgbClr val="000000"/>
                </a:solidFill>
                <a:effectLst/>
                <a:latin typeface="Arial"/>
              </a:rPr>
              <a:t>For example, shale, a sedimentary rock, can be changed, or metamorphosed, into a metamorphic rock such as slate or gneiss. </a:t>
            </a:r>
          </a:p>
          <a:p>
            <a:endParaRPr lang="en-CA" dirty="0">
              <a:solidFill>
                <a:srgbClr val="000000"/>
              </a:solidFill>
              <a:latin typeface="Arial"/>
            </a:endParaRPr>
          </a:p>
          <a:p>
            <a:r>
              <a:rPr lang="en-CA" b="0" i="0" dirty="0" smtClean="0">
                <a:solidFill>
                  <a:srgbClr val="000000"/>
                </a:solidFill>
                <a:effectLst/>
                <a:latin typeface="Arial"/>
              </a:rPr>
              <a:t>Other examples of metamorphic rocks include marble, anthracite, soapstone, and schist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516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Earth Science Rocks and the Rock Cycle </vt:lpstr>
      <vt:lpstr>What is a rock?</vt:lpstr>
      <vt:lpstr>What is a rock?</vt:lpstr>
      <vt:lpstr>Igneous Rocks</vt:lpstr>
      <vt:lpstr>Igneous Rocks</vt:lpstr>
      <vt:lpstr>Sedimentary Rocks</vt:lpstr>
      <vt:lpstr>Sedimentary Rocks</vt:lpstr>
      <vt:lpstr>Metamorphic Rocks</vt:lpstr>
      <vt:lpstr>Metamorphic Rocks</vt:lpstr>
      <vt:lpstr>The Rock Cycle</vt:lpstr>
      <vt:lpstr>The Rock Cycle</vt:lpstr>
      <vt:lpstr>PowerPoint Presentation</vt:lpstr>
      <vt:lpstr>The Rock Cycle </vt:lpstr>
      <vt:lpstr>The Rock Cycle (continued)</vt:lpstr>
      <vt:lpstr>The Rock Cycle </vt:lpstr>
      <vt:lpstr>Space Rocks </vt:lpstr>
      <vt:lpstr>Interesting Facts about Rocks</vt:lpstr>
      <vt:lpstr>Interesting Facts about Rocks</vt:lpstr>
      <vt:lpstr>Interesting Facts about Rocks</vt:lpstr>
      <vt:lpstr>Source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 Rocks and the Rock Cycle </dc:title>
  <dc:creator>Alysha</dc:creator>
  <cp:lastModifiedBy>Alysha</cp:lastModifiedBy>
  <cp:revision>10</cp:revision>
  <dcterms:created xsi:type="dcterms:W3CDTF">2018-09-29T16:50:35Z</dcterms:created>
  <dcterms:modified xsi:type="dcterms:W3CDTF">2018-09-29T17:24:35Z</dcterms:modified>
</cp:coreProperties>
</file>