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4"/>
  </p:sldMasterIdLst>
  <p:sldIdLst>
    <p:sldId id="257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9" autoAdjust="0"/>
    <p:restoredTop sz="94619" autoAdjust="0"/>
  </p:normalViewPr>
  <p:slideViewPr>
    <p:cSldViewPr snapToGrid="0">
      <p:cViewPr>
        <p:scale>
          <a:sx n="68" d="100"/>
          <a:sy n="68" d="100"/>
        </p:scale>
        <p:origin x="14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6361-C4DE-4612-9BBA-ABBBA0E37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8C97B-CB66-4863-919C-6621AF824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1AD45-BC0E-4EE4-90E3-5DDC264F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A1A3B-A941-4CDA-AFE3-E307F451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322A5-331E-429C-A980-42E98837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8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753F-A333-4289-ADE1-6AAD1C55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529CC-ADED-4F85-8ADC-B604C7689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6C690-4132-44C9-9696-0A849E7A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24D36-B5F6-43C8-AA74-148A5E16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CF59D-77C7-48D2-AB8B-8D6DF7ED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826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C96D56-6AC6-433A-A6A2-E5D1B1EE5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81377-9C97-42AF-9794-C13ECABF1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EA5BD-67C8-43D1-B8E8-07F51134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07711-7F82-48DF-AFA0-BB6FCE99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264BB-7D49-44BF-ACBB-2CC6ABA9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3694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A567-1EB1-45EE-8F47-113DC68A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924A0-46A5-4E3D-B90E-47B4720F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862C-838F-404C-A99D-DDF643BE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5A23E-C362-4442-B1DE-3FFD6FCF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58EBB-3A8B-4D9A-953B-F9638B5B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1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4BED-0890-4291-BB2E-6696918F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26C07-F301-4A7A-9442-944E977FF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CF059-A99D-42CA-B642-18B070B4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BE855-849E-4510-A69B-F1ED6DBA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A407F-25A7-4505-A113-6DAC024A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1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5814-FE98-49B6-9FFE-6036F7C4A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EF267-6EDF-4160-8A31-F3F57580A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24A77-F708-4B8D-A67B-CA7D9A49E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5497C-472B-443B-9013-4C53B359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B52BD-3217-4434-97FD-03858BC3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71AE9-6F62-4365-8B68-B4FC0361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4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CE90E-96DC-47BD-99CA-CF8F11903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3B3F7-4A45-443E-B3D3-C60E3B99A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9EC3B-4A3F-4F66-B7F4-1D213B352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AB178-7382-4268-AD5B-C1EEAA3A0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A4CB31-B431-47EB-8D71-EAD894D99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A7254-064F-4BB0-856B-FD5BF0FF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B041BD-8525-4D9C-B7A1-9E4E4053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49104-7ACF-4A5D-B1C4-B2CBFB13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8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1C5C-48D7-4995-9816-25075188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56BF05-9907-40E8-BD67-CAEFD1EF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18AAD-6D4D-45D9-BF02-9C62956F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301AF-E6BD-4AA3-9CC9-6C2AA5A4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5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2FEAC-06B3-48B5-8D04-C24F1C93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075FC0-4302-4427-95F7-4FEACE18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E7AF1-3E7D-4E85-B7DC-32B9FA13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3287-A284-4C2D-AE48-E2F0A1587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E4B23-4AF1-49D4-8A48-E44C1AE24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C7228-0E5E-4E9A-A36B-3B1C81B96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2D8E7-EE6B-48BC-A98A-F53AE62B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D5A7D-AD0F-400E-BF9C-C6336E22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7FC96-8FA9-4C5C-8FA0-792EE2E2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6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FC249-EC3A-43A2-9FE1-4789662FB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D3306-A1C3-4D10-8185-B1E6D3AAB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D3B69-91C7-4383-B652-97B6B828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8219C-471B-4E35-9CE1-3BDEF089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9/29/21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EF520-0C36-4B01-9564-92447E76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7A7F6-6A63-49B7-ACBC-3C5C7C11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FFDF1-817F-48F2-9672-25754BE1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726E9-B711-4059-B4A5-8113A374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CD5BE-3D19-45A4-9D9B-77A9B3A4B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82271-95B2-4CC3-8BA8-59218896F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4F998-1B58-4E4F-B741-270888AAF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6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2yuDvwYq5g&amp;ab_channel=TheOrganicChemistryTuto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amfear.com/notes/Class-11/Chemistry/Concepts-of-Chemistry/3425/Significant-figure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/>
              <a:t>Significant Figures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/>
              <a:t>Chemistry 11</a:t>
            </a:r>
          </a:p>
        </p:txBody>
      </p:sp>
      <p:cxnSp>
        <p:nvCxnSpPr>
          <p:cNvPr id="28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C0FD-E0FC-42B8-B659-7FE46A03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>
                <a:solidFill>
                  <a:srgbClr val="000000"/>
                </a:solidFill>
                <a:effectLst/>
                <a:latin typeface="inherit"/>
              </a:rPr>
              <a:t>Answers Problem Set 2: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3A60-5DF3-4D9B-8950-5783AAD26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) 34.2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(ii) 10.4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(iii) 0.0460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(iv) 2810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823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030F-A97E-4E7D-AD18-4E9095C3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Resources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8DC65-25B0-45CB-A66A-843FC2673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https://www.youtube.com/watch?v=l2yuDvwYq5g&amp;ab_channel=TheOrganicChemistryTutor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821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95EF-CF25-4DCA-B884-15023172F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Source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7A42E-6C2F-480E-901F-1D413E6D4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https://www.examfear.com/notes/Class-11/Chemistry/Concepts-of-Chemistry/3425/Significant-figures.htm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14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Significant figures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0C491-7C44-4DDD-ADF2-9FECF8203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dirty="0"/>
              <a:t>The uncertainty in the experimental or the calculated values is indicated by mentioning the number of significant figures.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dirty="0"/>
              <a:t>Significant figures are meaningful digits which are known with certainty.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dirty="0"/>
              <a:t>There are certain rules for determining the number of significant figures.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FC76-92AC-45A5-AC2C-F79742AF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Figures Rules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76D9C-A3B2-41CE-9CD1-2F91CF63D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548" y="1699708"/>
            <a:ext cx="11435379" cy="4776396"/>
          </a:xfrm>
        </p:spPr>
        <p:txBody>
          <a:bodyPr>
            <a:normAutofit/>
          </a:bodyPr>
          <a:lstStyle/>
          <a:p>
            <a:pPr algn="l" fontAlgn="base">
              <a:buFont typeface="+mj-lt"/>
              <a:buAutoNum type="arabicPeriod"/>
            </a:pPr>
            <a:r>
              <a:rPr lang="en-US" sz="2200" dirty="0"/>
              <a:t>All non-zero digits are significant.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/>
              <a:t>For example: There are 4 significant figures in 328.2 cm.</a:t>
            </a:r>
          </a:p>
          <a:p>
            <a:pPr algn="l" fontAlgn="base">
              <a:buFont typeface="+mj-lt"/>
              <a:buAutoNum type="arabicPeriod" startAt="2"/>
            </a:pPr>
            <a:r>
              <a:rPr lang="en-US" sz="2200" dirty="0"/>
              <a:t>Zeros preceding to first non-zero digit are not significant.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/>
              <a:t>For example: 0.03 has one significant figure and 0.0052 has two significant figures.</a:t>
            </a:r>
          </a:p>
          <a:p>
            <a:pPr algn="l" fontAlgn="base">
              <a:buFont typeface="+mj-lt"/>
              <a:buAutoNum type="arabicPeriod" startAt="3"/>
            </a:pPr>
            <a:r>
              <a:rPr lang="en-US" sz="2200" dirty="0"/>
              <a:t>Zeros between two non-zero digits are significant.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/>
              <a:t>For example: 2.005 have four significant figures.</a:t>
            </a:r>
          </a:p>
          <a:p>
            <a:pPr algn="l" fontAlgn="base">
              <a:buFont typeface="+mj-lt"/>
              <a:buAutoNum type="arabicPeriod" startAt="4"/>
            </a:pPr>
            <a:r>
              <a:rPr lang="en-US" sz="2200" dirty="0"/>
              <a:t>Zeros at the end or right of a number are significant provided they are on the right side of the decimal point.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dirty="0"/>
              <a:t>For example: - 200 g has three significant figures. But, if otherwise, the zeros are not significant. For example, 100 have only one significant figure.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92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4471-B71D-404D-9343-9846C7DF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Exact Numbers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5A439-3593-4E0A-AA82-2148F858B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Exact numbers have an infinite number of significant figures.</a:t>
            </a:r>
          </a:p>
          <a:p>
            <a:r>
              <a:rPr lang="en-US" dirty="0"/>
              <a:t>For example:- In 2 balls or 20 eggs, there are infinite significant figures as these are exact numbers and can be represented by writing infinite number of zeros after placing a decimal i.e.,2 = 2.000000 or 20 = 20.000000.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390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0830-3FF2-414C-AB47-533D25AC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sng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Addition &amp; Subtraction</a:t>
            </a:r>
            <a:b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1652C-A45A-4B21-B1CA-4216CBD20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The result cannot have more digits to the right of the decimal point than either of the original numbers.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For example: (12.11 + 18.0+ 1.012) = 31.122. As 18.0 have only one digit after the decimal point therefore the result will be 31.1, one digit after the decimal point.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713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172C-B348-46C8-B299-EA076E05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sng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Multiplication &amp; Division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70C01-7842-4BA3-9A21-D7107112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In these operations, the result must be reported with no more significant figures than the number with the least significant figures.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For example: 2.5×1.25 = 3.125. Answer will be 3.1 because 2.5 has two significant figures and the result should not have more than two significant figures.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168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5B71-287A-417B-970B-8896CC44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000000"/>
                </a:solidFill>
                <a:effectLst/>
                <a:latin typeface="inherit"/>
              </a:rPr>
              <a:t>Problem Set 1: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B6497-C585-41DC-AC1B-9CCB51B78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How many significant figures are present in the following?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) 0.0025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(ii) 208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(iii) 5005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(iv) 126,000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(v) 500.0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(vi) 2.0034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435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63FC-DEE8-4365-AD71-E64BB34A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000000"/>
                </a:solidFill>
                <a:effectLst/>
                <a:latin typeface="inherit"/>
              </a:rPr>
              <a:t>Answers Problem Set 1: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8CD3-0136-437D-9BAD-C535442D3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) 0.0025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There are 2 significant figures.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(ii) 208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There are 3 significant figures.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(iii) 5005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There are 4 significant figures.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(iv) 126,000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There are 3 significant figures.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(v) 500.0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There are 4 significant figures.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(vi) 2.0034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There are 5 significant figures.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14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048B-ADAD-44D2-8785-5233457B8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000000"/>
                </a:solidFill>
                <a:effectLst/>
                <a:latin typeface="inherit"/>
              </a:rPr>
              <a:t>Problem Set 2: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000D8-5556-47B3-8162-D02857D34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Round up the following to three significant figures: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) 34.216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(ii) 10.4107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(iii) 0.04597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(iv) 2808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573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537</Words>
  <Application>Microsoft Macintosh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Roboto Condensed</vt:lpstr>
      <vt:lpstr>Office Theme</vt:lpstr>
      <vt:lpstr>Significant Figures</vt:lpstr>
      <vt:lpstr>Significant figures</vt:lpstr>
      <vt:lpstr>Significant Figures Rules</vt:lpstr>
      <vt:lpstr>Exact Numbers</vt:lpstr>
      <vt:lpstr>Addition &amp; Subtraction </vt:lpstr>
      <vt:lpstr>Multiplication &amp; Division</vt:lpstr>
      <vt:lpstr>Problem Set 1:</vt:lpstr>
      <vt:lpstr>Answers Problem Set 1:</vt:lpstr>
      <vt:lpstr>Problem Set 2:</vt:lpstr>
      <vt:lpstr>Answers Problem Set 2:</vt:lpstr>
      <vt:lpstr>Video Resources</vt:lpstr>
      <vt:lpstr>Notes 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Alysha Bandali</dc:creator>
  <cp:lastModifiedBy>Alysha Bandali</cp:lastModifiedBy>
  <cp:revision>2</cp:revision>
  <cp:lastPrinted>2021-09-29T16:43:02Z</cp:lastPrinted>
  <dcterms:created xsi:type="dcterms:W3CDTF">2021-09-10T03:06:33Z</dcterms:created>
  <dcterms:modified xsi:type="dcterms:W3CDTF">2021-09-30T00:32:11Z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